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4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5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19.xml" ContentType="application/vnd.openxmlformats-officedocument.presentationml.tag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20.xml" ContentType="application/vnd.openxmlformats-officedocument.presentationml.tags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ags/tag35.xml" ContentType="application/vnd.openxmlformats-officedocument.presentationml.tags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ags/tag36.xml" ContentType="application/vnd.openxmlformats-officedocument.presentationml.tags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ags/tag37.xml" ContentType="application/vnd.openxmlformats-officedocument.presentationml.tags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ags/tag38.xml" ContentType="application/vnd.openxmlformats-officedocument.presentationml.tags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ags/tag39.xml" ContentType="application/vnd.openxmlformats-officedocument.presentationml.tags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ags/tag40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2" r:id="rId5"/>
  </p:sldMasterIdLst>
  <p:notesMasterIdLst>
    <p:notesMasterId r:id="rId36"/>
  </p:notesMasterIdLst>
  <p:handoutMasterIdLst>
    <p:handoutMasterId r:id="rId37"/>
  </p:handoutMasterIdLst>
  <p:sldIdLst>
    <p:sldId id="1584" r:id="rId6"/>
    <p:sldId id="270" r:id="rId7"/>
    <p:sldId id="1585" r:id="rId8"/>
    <p:sldId id="1586" r:id="rId9"/>
    <p:sldId id="1587" r:id="rId10"/>
    <p:sldId id="1588" r:id="rId11"/>
    <p:sldId id="1589" r:id="rId12"/>
    <p:sldId id="327" r:id="rId13"/>
    <p:sldId id="1595" r:id="rId14"/>
    <p:sldId id="1597" r:id="rId15"/>
    <p:sldId id="1598" r:id="rId16"/>
    <p:sldId id="1591" r:id="rId17"/>
    <p:sldId id="1599" r:id="rId18"/>
    <p:sldId id="1592" r:id="rId19"/>
    <p:sldId id="1614" r:id="rId20"/>
    <p:sldId id="1615" r:id="rId21"/>
    <p:sldId id="1616" r:id="rId22"/>
    <p:sldId id="1617" r:id="rId23"/>
    <p:sldId id="1600" r:id="rId24"/>
    <p:sldId id="1604" r:id="rId25"/>
    <p:sldId id="1605" r:id="rId26"/>
    <p:sldId id="1618" r:id="rId27"/>
    <p:sldId id="1613" r:id="rId28"/>
    <p:sldId id="1608" r:id="rId29"/>
    <p:sldId id="1610" r:id="rId30"/>
    <p:sldId id="1609" r:id="rId31"/>
    <p:sldId id="1611" r:id="rId32"/>
    <p:sldId id="1593" r:id="rId33"/>
    <p:sldId id="1594" r:id="rId34"/>
    <p:sldId id="1541" r:id="rId35"/>
  </p:sldIdLst>
  <p:sldSz cx="12192000" cy="6858000"/>
  <p:notesSz cx="7010400" cy="9296400"/>
  <p:custDataLst>
    <p:tags r:id="rId3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orient="horz" pos="2748" userDrawn="1">
          <p15:clr>
            <a:srgbClr val="A4A3A4"/>
          </p15:clr>
        </p15:guide>
        <p15:guide id="3" pos="6169" userDrawn="1">
          <p15:clr>
            <a:srgbClr val="A4A3A4"/>
          </p15:clr>
        </p15:guide>
        <p15:guide id="4" pos="1936" userDrawn="1">
          <p15:clr>
            <a:srgbClr val="A4A3A4"/>
          </p15:clr>
        </p15:guide>
        <p15:guide id="5" pos="3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wn Davidson" initials="DD" lastIdx="1" clrIdx="0">
    <p:extLst>
      <p:ext uri="{19B8F6BF-5375-455C-9EA6-DF929625EA0E}">
        <p15:presenceInfo xmlns:p15="http://schemas.microsoft.com/office/powerpoint/2012/main" userId="d2bd416d1ce72c40" providerId="Windows Live"/>
      </p:ext>
    </p:extLst>
  </p:cmAuthor>
  <p:cmAuthor id="2" name="Kimberly Lindros" initials="KL" lastIdx="1" clrIdx="1">
    <p:extLst>
      <p:ext uri="{19B8F6BF-5375-455C-9EA6-DF929625EA0E}">
        <p15:presenceInfo xmlns:p15="http://schemas.microsoft.com/office/powerpoint/2012/main" userId="299cd6710d8b9bd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4743"/>
    <a:srgbClr val="003B74"/>
    <a:srgbClr val="D2E4B2"/>
    <a:srgbClr val="0033CC"/>
    <a:srgbClr val="006600"/>
    <a:srgbClr val="9900CC"/>
    <a:srgbClr val="FFCCCC"/>
    <a:srgbClr val="FFCCFF"/>
    <a:srgbClr val="0066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368" autoAdjust="0"/>
    <p:restoredTop sz="93792" autoAdjust="0"/>
  </p:normalViewPr>
  <p:slideViewPr>
    <p:cSldViewPr snapToGrid="0" snapToObjects="1">
      <p:cViewPr varScale="1">
        <p:scale>
          <a:sx n="63" d="100"/>
          <a:sy n="63" d="100"/>
        </p:scale>
        <p:origin x="756" y="64"/>
      </p:cViewPr>
      <p:guideLst>
        <p:guide orient="horz" pos="192"/>
        <p:guide orient="horz" pos="2748"/>
        <p:guide pos="6169"/>
        <p:guide pos="1936"/>
        <p:guide pos="3128"/>
      </p:guideLst>
    </p:cSldViewPr>
  </p:slideViewPr>
  <p:outlineViewPr>
    <p:cViewPr>
      <p:scale>
        <a:sx n="33" d="100"/>
        <a:sy n="33" d="100"/>
      </p:scale>
      <p:origin x="0" y="-96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2" d="100"/>
          <a:sy n="52" d="100"/>
        </p:scale>
        <p:origin x="-2820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commentAuthors" Target="commentAuthors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heme" Target="theme/theme1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handoutMaster" Target="handoutMasters/handoutMaster1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tableStyles" Target="tableStyle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AB736C-AC9F-416D-983C-79C4B45F907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5DCCE8-B0AD-42AC-9579-5ED0823FBE4D}">
      <dgm:prSet custT="1"/>
      <dgm:spPr/>
      <dgm:t>
        <a:bodyPr/>
        <a:lstStyle/>
        <a:p>
          <a:r>
            <a:rPr lang="en-US" sz="2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A violation or imminent threat of a violation of a security policy or security practice</a:t>
          </a:r>
        </a:p>
      </dgm:t>
    </dgm:pt>
    <dgm:pt modelId="{C3E7F8DC-88F7-4467-8985-3A5D46C8E6F7}" type="parTrans" cxnId="{DF10A7F9-F538-444B-9929-2017ED328D60}">
      <dgm:prSet/>
      <dgm:spPr/>
      <dgm:t>
        <a:bodyPr/>
        <a:lstStyle/>
        <a:p>
          <a:endParaRPr lang="en-US" sz="2200"/>
        </a:p>
      </dgm:t>
    </dgm:pt>
    <dgm:pt modelId="{7A565937-E11A-4373-ABE3-E1BBB037B997}" type="sibTrans" cxnId="{DF10A7F9-F538-444B-9929-2017ED328D60}">
      <dgm:prSet/>
      <dgm:spPr/>
      <dgm:t>
        <a:bodyPr/>
        <a:lstStyle/>
        <a:p>
          <a:endParaRPr lang="en-US" sz="2200"/>
        </a:p>
      </dgm:t>
    </dgm:pt>
    <dgm:pt modelId="{4973F6D4-05F2-4FEE-9FCE-BBC15185268A}">
      <dgm:prSet custT="1"/>
      <dgm:spPr/>
      <dgm:t>
        <a:bodyPr/>
        <a:lstStyle/>
        <a:p>
          <a:r>
            <a:rPr lang="en-US" sz="2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Examples</a:t>
          </a:r>
        </a:p>
      </dgm:t>
    </dgm:pt>
    <dgm:pt modelId="{8B4A635C-CE04-4DD0-B18C-1F03595520F5}" type="parTrans" cxnId="{0A9D1281-6576-439E-B143-382317A3AC06}">
      <dgm:prSet/>
      <dgm:spPr/>
      <dgm:t>
        <a:bodyPr/>
        <a:lstStyle/>
        <a:p>
          <a:endParaRPr lang="en-US" sz="2200"/>
        </a:p>
      </dgm:t>
    </dgm:pt>
    <dgm:pt modelId="{F1DD6FAE-2057-4672-9A4E-54BA08C6239E}" type="sibTrans" cxnId="{0A9D1281-6576-439E-B143-382317A3AC06}">
      <dgm:prSet/>
      <dgm:spPr/>
      <dgm:t>
        <a:bodyPr/>
        <a:lstStyle/>
        <a:p>
          <a:endParaRPr lang="en-US" sz="2200"/>
        </a:p>
      </dgm:t>
    </dgm:pt>
    <dgm:pt modelId="{3E51ED5A-92E5-40B1-873E-8177587AEECC}">
      <dgm:prSet custT="1"/>
      <dgm:spPr/>
      <dgm:t>
        <a:bodyPr/>
        <a:lstStyle/>
        <a:p>
          <a:r>
            <a:rPr lang="en-US" sz="2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Denial of service (DoS) attack</a:t>
          </a:r>
        </a:p>
      </dgm:t>
    </dgm:pt>
    <dgm:pt modelId="{34F13E95-3A9F-4E4F-9880-34B82C90F8D2}" type="parTrans" cxnId="{CE35EA54-EF57-4B96-9271-ED79B1730E24}">
      <dgm:prSet/>
      <dgm:spPr/>
      <dgm:t>
        <a:bodyPr/>
        <a:lstStyle/>
        <a:p>
          <a:endParaRPr lang="en-US" sz="2200"/>
        </a:p>
      </dgm:t>
    </dgm:pt>
    <dgm:pt modelId="{7A9B8D8E-CA68-46F4-87AD-1089FE4DD15B}" type="sibTrans" cxnId="{CE35EA54-EF57-4B96-9271-ED79B1730E24}">
      <dgm:prSet/>
      <dgm:spPr/>
      <dgm:t>
        <a:bodyPr/>
        <a:lstStyle/>
        <a:p>
          <a:endParaRPr lang="en-US" sz="2200"/>
        </a:p>
      </dgm:t>
    </dgm:pt>
    <dgm:pt modelId="{141162F1-1D38-4329-A3AD-51B5982649DE}">
      <dgm:prSet custT="1"/>
      <dgm:spPr/>
      <dgm:t>
        <a:bodyPr/>
        <a:lstStyle/>
        <a:p>
          <a:r>
            <a:rPr lang="en-US" sz="2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Malicious code</a:t>
          </a:r>
        </a:p>
      </dgm:t>
    </dgm:pt>
    <dgm:pt modelId="{DD26F73A-9421-4D79-B9B7-AC2E9740064B}" type="parTrans" cxnId="{F12E61B8-070F-4ACC-B156-73CB8A4861EC}">
      <dgm:prSet/>
      <dgm:spPr/>
      <dgm:t>
        <a:bodyPr/>
        <a:lstStyle/>
        <a:p>
          <a:endParaRPr lang="en-US" sz="2200"/>
        </a:p>
      </dgm:t>
    </dgm:pt>
    <dgm:pt modelId="{46CD6319-5684-49BF-875D-67CE243D8AC5}" type="sibTrans" cxnId="{F12E61B8-070F-4ACC-B156-73CB8A4861EC}">
      <dgm:prSet/>
      <dgm:spPr/>
      <dgm:t>
        <a:bodyPr/>
        <a:lstStyle/>
        <a:p>
          <a:endParaRPr lang="en-US" sz="2200"/>
        </a:p>
      </dgm:t>
    </dgm:pt>
    <dgm:pt modelId="{38A97584-8A10-4088-A0E4-3878F21C7E70}">
      <dgm:prSet custT="1"/>
      <dgm:spPr/>
      <dgm:t>
        <a:bodyPr/>
        <a:lstStyle/>
        <a:p>
          <a:r>
            <a:rPr lang="en-US" sz="2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Unauthorized access</a:t>
          </a:r>
        </a:p>
      </dgm:t>
    </dgm:pt>
    <dgm:pt modelId="{35EA0395-1043-4E5E-879C-3AA0F39A027F}" type="parTrans" cxnId="{B6373876-3B67-492D-B0F9-2AD719CDE75B}">
      <dgm:prSet/>
      <dgm:spPr/>
      <dgm:t>
        <a:bodyPr/>
        <a:lstStyle/>
        <a:p>
          <a:endParaRPr lang="en-US" sz="2200"/>
        </a:p>
      </dgm:t>
    </dgm:pt>
    <dgm:pt modelId="{34A794DA-1EB7-4CFC-AACF-DBDF45F91A7F}" type="sibTrans" cxnId="{B6373876-3B67-492D-B0F9-2AD719CDE75B}">
      <dgm:prSet/>
      <dgm:spPr/>
      <dgm:t>
        <a:bodyPr/>
        <a:lstStyle/>
        <a:p>
          <a:endParaRPr lang="en-US" sz="2200"/>
        </a:p>
      </dgm:t>
    </dgm:pt>
    <dgm:pt modelId="{0693D798-5A56-48D1-8549-031F19C8C2B8}">
      <dgm:prSet custT="1"/>
      <dgm:spPr/>
      <dgm:t>
        <a:bodyPr/>
        <a:lstStyle/>
        <a:p>
          <a:r>
            <a:rPr lang="en-US" sz="2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Inappropriate usage</a:t>
          </a:r>
        </a:p>
      </dgm:t>
    </dgm:pt>
    <dgm:pt modelId="{EBBFE666-65F0-4FE6-84B1-30ACF5ABD9A5}" type="parTrans" cxnId="{49EC7B00-E252-428A-9D92-89B518423EDB}">
      <dgm:prSet/>
      <dgm:spPr/>
      <dgm:t>
        <a:bodyPr/>
        <a:lstStyle/>
        <a:p>
          <a:endParaRPr lang="en-US" sz="2200"/>
        </a:p>
      </dgm:t>
    </dgm:pt>
    <dgm:pt modelId="{7E1DB8A1-3FB2-49D1-9119-82CC1C0CB212}" type="sibTrans" cxnId="{49EC7B00-E252-428A-9D92-89B518423EDB}">
      <dgm:prSet/>
      <dgm:spPr/>
      <dgm:t>
        <a:bodyPr/>
        <a:lstStyle/>
        <a:p>
          <a:endParaRPr lang="en-US" sz="2200"/>
        </a:p>
      </dgm:t>
    </dgm:pt>
    <dgm:pt modelId="{CC02C616-7D9D-454E-AFB9-C36A5A36AC12}">
      <dgm:prSet custT="1"/>
      <dgm:spPr/>
      <dgm:t>
        <a:bodyPr/>
        <a:lstStyle/>
        <a:p>
          <a:r>
            <a:rPr lang="en-US" sz="2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Multiple component</a:t>
          </a:r>
        </a:p>
      </dgm:t>
    </dgm:pt>
    <dgm:pt modelId="{B700771C-A1AA-4A42-B060-3AA9FAA833E7}" type="parTrans" cxnId="{3F041041-224E-415B-B8A5-2288AF5E5386}">
      <dgm:prSet/>
      <dgm:spPr/>
      <dgm:t>
        <a:bodyPr/>
        <a:lstStyle/>
        <a:p>
          <a:endParaRPr lang="en-US" sz="2200"/>
        </a:p>
      </dgm:t>
    </dgm:pt>
    <dgm:pt modelId="{322F9607-186B-4CC5-862A-1F815B1CBBB5}" type="sibTrans" cxnId="{3F041041-224E-415B-B8A5-2288AF5E5386}">
      <dgm:prSet/>
      <dgm:spPr/>
      <dgm:t>
        <a:bodyPr/>
        <a:lstStyle/>
        <a:p>
          <a:endParaRPr lang="en-US" sz="2200"/>
        </a:p>
      </dgm:t>
    </dgm:pt>
    <dgm:pt modelId="{DC78A786-2EBD-41E8-9313-38A7E2FA4A0F}" type="pres">
      <dgm:prSet presAssocID="{DDAB736C-AC9F-416D-983C-79C4B45F9075}" presName="linear" presStyleCnt="0">
        <dgm:presLayoutVars>
          <dgm:animLvl val="lvl"/>
          <dgm:resizeHandles val="exact"/>
        </dgm:presLayoutVars>
      </dgm:prSet>
      <dgm:spPr/>
    </dgm:pt>
    <dgm:pt modelId="{C8BBD2EB-41F5-463E-A1FF-E934036C8A0F}" type="pres">
      <dgm:prSet presAssocID="{9D5DCCE8-B0AD-42AC-9579-5ED0823FBE4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A846D94-80A6-4303-A09E-A09E9F5000CC}" type="pres">
      <dgm:prSet presAssocID="{7A565937-E11A-4373-ABE3-E1BBB037B997}" presName="spacer" presStyleCnt="0"/>
      <dgm:spPr/>
    </dgm:pt>
    <dgm:pt modelId="{93079BBF-B453-4D17-8E74-93A430691CD5}" type="pres">
      <dgm:prSet presAssocID="{4973F6D4-05F2-4FEE-9FCE-BBC15185268A}" presName="parentText" presStyleLbl="node1" presStyleIdx="1" presStyleCnt="2" custScaleY="60420">
        <dgm:presLayoutVars>
          <dgm:chMax val="0"/>
          <dgm:bulletEnabled val="1"/>
        </dgm:presLayoutVars>
      </dgm:prSet>
      <dgm:spPr/>
    </dgm:pt>
    <dgm:pt modelId="{9F626A6E-F808-4EDA-8071-5B30985E352A}" type="pres">
      <dgm:prSet presAssocID="{4973F6D4-05F2-4FEE-9FCE-BBC15185268A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49EC7B00-E252-428A-9D92-89B518423EDB}" srcId="{4973F6D4-05F2-4FEE-9FCE-BBC15185268A}" destId="{0693D798-5A56-48D1-8549-031F19C8C2B8}" srcOrd="3" destOrd="0" parTransId="{EBBFE666-65F0-4FE6-84B1-30ACF5ABD9A5}" sibTransId="{7E1DB8A1-3FB2-49D1-9119-82CC1C0CB212}"/>
    <dgm:cxn modelId="{7109B204-7958-40EB-B266-6E974DABD4E3}" type="presOf" srcId="{9D5DCCE8-B0AD-42AC-9579-5ED0823FBE4D}" destId="{C8BBD2EB-41F5-463E-A1FF-E934036C8A0F}" srcOrd="0" destOrd="0" presId="urn:microsoft.com/office/officeart/2005/8/layout/vList2"/>
    <dgm:cxn modelId="{A034A10A-B1AE-4270-84C8-5CE9BAFC1198}" type="presOf" srcId="{141162F1-1D38-4329-A3AD-51B5982649DE}" destId="{9F626A6E-F808-4EDA-8071-5B30985E352A}" srcOrd="0" destOrd="1" presId="urn:microsoft.com/office/officeart/2005/8/layout/vList2"/>
    <dgm:cxn modelId="{F87E3A29-4C15-47FE-B41B-C86F742BD3A3}" type="presOf" srcId="{38A97584-8A10-4088-A0E4-3878F21C7E70}" destId="{9F626A6E-F808-4EDA-8071-5B30985E352A}" srcOrd="0" destOrd="2" presId="urn:microsoft.com/office/officeart/2005/8/layout/vList2"/>
    <dgm:cxn modelId="{3F041041-224E-415B-B8A5-2288AF5E5386}" srcId="{4973F6D4-05F2-4FEE-9FCE-BBC15185268A}" destId="{CC02C616-7D9D-454E-AFB9-C36A5A36AC12}" srcOrd="4" destOrd="0" parTransId="{B700771C-A1AA-4A42-B060-3AA9FAA833E7}" sibTransId="{322F9607-186B-4CC5-862A-1F815B1CBBB5}"/>
    <dgm:cxn modelId="{7DA0E849-18F6-41D4-8D21-93B884A05799}" type="presOf" srcId="{3E51ED5A-92E5-40B1-873E-8177587AEECC}" destId="{9F626A6E-F808-4EDA-8071-5B30985E352A}" srcOrd="0" destOrd="0" presId="urn:microsoft.com/office/officeart/2005/8/layout/vList2"/>
    <dgm:cxn modelId="{CE35EA54-EF57-4B96-9271-ED79B1730E24}" srcId="{4973F6D4-05F2-4FEE-9FCE-BBC15185268A}" destId="{3E51ED5A-92E5-40B1-873E-8177587AEECC}" srcOrd="0" destOrd="0" parTransId="{34F13E95-3A9F-4E4F-9880-34B82C90F8D2}" sibTransId="{7A9B8D8E-CA68-46F4-87AD-1089FE4DD15B}"/>
    <dgm:cxn modelId="{B6373876-3B67-492D-B0F9-2AD719CDE75B}" srcId="{4973F6D4-05F2-4FEE-9FCE-BBC15185268A}" destId="{38A97584-8A10-4088-A0E4-3878F21C7E70}" srcOrd="2" destOrd="0" parTransId="{35EA0395-1043-4E5E-879C-3AA0F39A027F}" sibTransId="{34A794DA-1EB7-4CFC-AACF-DBDF45F91A7F}"/>
    <dgm:cxn modelId="{0A9D1281-6576-439E-B143-382317A3AC06}" srcId="{DDAB736C-AC9F-416D-983C-79C4B45F9075}" destId="{4973F6D4-05F2-4FEE-9FCE-BBC15185268A}" srcOrd="1" destOrd="0" parTransId="{8B4A635C-CE04-4DD0-B18C-1F03595520F5}" sibTransId="{F1DD6FAE-2057-4672-9A4E-54BA08C6239E}"/>
    <dgm:cxn modelId="{9E24F589-1097-47AE-9BF7-C4A4881C655E}" type="presOf" srcId="{CC02C616-7D9D-454E-AFB9-C36A5A36AC12}" destId="{9F626A6E-F808-4EDA-8071-5B30985E352A}" srcOrd="0" destOrd="4" presId="urn:microsoft.com/office/officeart/2005/8/layout/vList2"/>
    <dgm:cxn modelId="{3DD45897-C684-44F8-89E8-F9D0E8A3EBEB}" type="presOf" srcId="{0693D798-5A56-48D1-8549-031F19C8C2B8}" destId="{9F626A6E-F808-4EDA-8071-5B30985E352A}" srcOrd="0" destOrd="3" presId="urn:microsoft.com/office/officeart/2005/8/layout/vList2"/>
    <dgm:cxn modelId="{23AC0CB2-1C6E-4B71-A792-F7B92BB742A8}" type="presOf" srcId="{DDAB736C-AC9F-416D-983C-79C4B45F9075}" destId="{DC78A786-2EBD-41E8-9313-38A7E2FA4A0F}" srcOrd="0" destOrd="0" presId="urn:microsoft.com/office/officeart/2005/8/layout/vList2"/>
    <dgm:cxn modelId="{F12E61B8-070F-4ACC-B156-73CB8A4861EC}" srcId="{4973F6D4-05F2-4FEE-9FCE-BBC15185268A}" destId="{141162F1-1D38-4329-A3AD-51B5982649DE}" srcOrd="1" destOrd="0" parTransId="{DD26F73A-9421-4D79-B9B7-AC2E9740064B}" sibTransId="{46CD6319-5684-49BF-875D-67CE243D8AC5}"/>
    <dgm:cxn modelId="{E0EBA1EF-459B-48B5-ACEE-C68C5D751F88}" type="presOf" srcId="{4973F6D4-05F2-4FEE-9FCE-BBC15185268A}" destId="{93079BBF-B453-4D17-8E74-93A430691CD5}" srcOrd="0" destOrd="0" presId="urn:microsoft.com/office/officeart/2005/8/layout/vList2"/>
    <dgm:cxn modelId="{DF10A7F9-F538-444B-9929-2017ED328D60}" srcId="{DDAB736C-AC9F-416D-983C-79C4B45F9075}" destId="{9D5DCCE8-B0AD-42AC-9579-5ED0823FBE4D}" srcOrd="0" destOrd="0" parTransId="{C3E7F8DC-88F7-4467-8985-3A5D46C8E6F7}" sibTransId="{7A565937-E11A-4373-ABE3-E1BBB037B997}"/>
    <dgm:cxn modelId="{A69A7E43-21AE-42E1-94F7-7FD0CF0A91E5}" type="presParOf" srcId="{DC78A786-2EBD-41E8-9313-38A7E2FA4A0F}" destId="{C8BBD2EB-41F5-463E-A1FF-E934036C8A0F}" srcOrd="0" destOrd="0" presId="urn:microsoft.com/office/officeart/2005/8/layout/vList2"/>
    <dgm:cxn modelId="{9A82AF80-6771-4948-B9ED-77C6050AF717}" type="presParOf" srcId="{DC78A786-2EBD-41E8-9313-38A7E2FA4A0F}" destId="{2A846D94-80A6-4303-A09E-A09E9F5000CC}" srcOrd="1" destOrd="0" presId="urn:microsoft.com/office/officeart/2005/8/layout/vList2"/>
    <dgm:cxn modelId="{ED447FD9-0695-46B6-990D-23F02131026D}" type="presParOf" srcId="{DC78A786-2EBD-41E8-9313-38A7E2FA4A0F}" destId="{93079BBF-B453-4D17-8E74-93A430691CD5}" srcOrd="2" destOrd="0" presId="urn:microsoft.com/office/officeart/2005/8/layout/vList2"/>
    <dgm:cxn modelId="{AFA47AA3-B3CD-44EA-8209-5E311ACEFB12}" type="presParOf" srcId="{DC78A786-2EBD-41E8-9313-38A7E2FA4A0F}" destId="{9F626A6E-F808-4EDA-8071-5B30985E352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AD79448-B9F3-428A-86CB-B2F0D1AED689}" type="doc">
      <dgm:prSet loTypeId="urn:microsoft.com/office/officeart/2008/layout/IncreasingCircleProcess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5D402D42-4C48-4F9A-A8FF-094868941CC5}">
      <dgm:prSet phldrT="[Text]" custT="1"/>
      <dgm:spPr/>
      <dgm:t>
        <a:bodyPr/>
        <a:lstStyle/>
        <a:p>
          <a:r>
            <a:rPr lang="en-US" sz="2200" dirty="0">
              <a:latin typeface="Arial" panose="020B0604020202020204" pitchFamily="34" charset="0"/>
              <a:cs typeface="Arial" panose="020B0604020202020204" pitchFamily="34" charset="0"/>
            </a:rPr>
            <a:t>Containment</a:t>
          </a:r>
        </a:p>
      </dgm:t>
    </dgm:pt>
    <dgm:pt modelId="{2CE54381-380F-4E43-9C4A-6B893F038176}" type="parTrans" cxnId="{AAE25EE8-8439-47FC-8827-32E1F4A7F2CD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349BCF-770D-4EA7-9CD3-AC50B853DC79}" type="sibTrans" cxnId="{AAE25EE8-8439-47FC-8827-32E1F4A7F2CD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756274-4C9C-46AB-AA76-0851EC8A6798}">
      <dgm:prSet phldrT="[Text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Identify infected systems</a:t>
          </a:r>
        </a:p>
      </dgm:t>
    </dgm:pt>
    <dgm:pt modelId="{763DDCEE-1DFD-419A-AD97-966DED13EC27}" type="parTrans" cxnId="{3903E70B-3BF7-4ECA-B612-190980FB2420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9F9DCF-BD9D-4E3E-9C0F-A619C6262462}" type="sibTrans" cxnId="{3903E70B-3BF7-4ECA-B612-190980FB2420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324C8F-4C64-4CAA-9DF3-F0E0E23DABCA}">
      <dgm:prSet phldrT="[Text]" custT="1"/>
      <dgm:spPr/>
      <dgm:t>
        <a:bodyPr/>
        <a:lstStyle/>
        <a:p>
          <a:r>
            <a:rPr lang="en-US" sz="2200" dirty="0">
              <a:latin typeface="Arial" panose="020B0604020202020204" pitchFamily="34" charset="0"/>
              <a:cs typeface="Arial" panose="020B0604020202020204" pitchFamily="34" charset="0"/>
            </a:rPr>
            <a:t>Eradication</a:t>
          </a:r>
        </a:p>
      </dgm:t>
    </dgm:pt>
    <dgm:pt modelId="{B69C011A-A662-4F44-8AF2-1C32C4DE38CB}" type="parTrans" cxnId="{55808FF7-7C15-4974-A82F-C0D32DC05A69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5251F2-5587-489D-88E6-102A58C240BD}" type="sibTrans" cxnId="{55808FF7-7C15-4974-A82F-C0D32DC05A69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B6A35C-7F43-4CAB-ADE0-11A1E611BDB6}">
      <dgm:prSet phldrT="[Text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Run full scans on systems</a:t>
          </a:r>
        </a:p>
      </dgm:t>
    </dgm:pt>
    <dgm:pt modelId="{5C8D2553-C972-4E07-BF4A-0407CEA31476}" type="parTrans" cxnId="{5105296D-F632-4364-8438-7111ACA703F1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EE91D3-D4AE-48E3-98E6-24BDB1D9D9ED}" type="sibTrans" cxnId="{5105296D-F632-4364-8438-7111ACA703F1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99DC0E-FBB4-4CA2-87CE-FCD01A572A4C}">
      <dgm:prSet phldrT="[Text]" custT="1"/>
      <dgm:spPr/>
      <dgm:t>
        <a:bodyPr/>
        <a:lstStyle/>
        <a:p>
          <a:r>
            <a:rPr lang="en-US" sz="2200" dirty="0">
              <a:latin typeface="Arial" panose="020B0604020202020204" pitchFamily="34" charset="0"/>
              <a:cs typeface="Arial" panose="020B0604020202020204" pitchFamily="34" charset="0"/>
            </a:rPr>
            <a:t>Recovery</a:t>
          </a:r>
        </a:p>
      </dgm:t>
    </dgm:pt>
    <dgm:pt modelId="{02194DF9-9C71-4BFC-A8E1-712AB891FC36}" type="parTrans" cxnId="{712A3D0E-08D1-479A-AC8A-B345A1FA1012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7D0AC1-13BD-432E-AAB8-89DCD7A27643}" type="sibTrans" cxnId="{712A3D0E-08D1-479A-AC8A-B345A1FA1012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BA4EE8-38DB-4784-8A77-FC0EF01A0AB0}">
      <dgm:prSet phldrT="[Text]" custT="1"/>
      <dgm:spPr/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Replace deleted or quarantined files needed for system operation</a:t>
          </a:r>
        </a:p>
      </dgm:t>
    </dgm:pt>
    <dgm:pt modelId="{E535DD32-F2C5-4667-BB88-2211E5415A0B}" type="parTrans" cxnId="{7B2562FB-D51C-4C7F-A1EB-B65CD697452B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D530B5-BEC7-4D66-B06B-052AE121ACB9}" type="sibTrans" cxnId="{7B2562FB-D51C-4C7F-A1EB-B65CD697452B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7D2D1E-A1FB-4ADA-98AB-7DD3624355A8}">
      <dgm:prSet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Disconnect them from the network</a:t>
          </a:r>
        </a:p>
      </dgm:t>
    </dgm:pt>
    <dgm:pt modelId="{AD31BEB6-AAA2-43FE-9260-43C6AA0DABC9}" type="parTrans" cxnId="{A0C2D187-5BAE-4F7B-9B18-2367B652FF41}">
      <dgm:prSet/>
      <dgm:spPr/>
      <dgm:t>
        <a:bodyPr/>
        <a:lstStyle/>
        <a:p>
          <a:endParaRPr lang="en-US"/>
        </a:p>
      </dgm:t>
    </dgm:pt>
    <dgm:pt modelId="{5F3245ED-E453-43C1-91D6-0346A849324B}" type="sibTrans" cxnId="{A0C2D187-5BAE-4F7B-9B18-2367B652FF41}">
      <dgm:prSet/>
      <dgm:spPr/>
      <dgm:t>
        <a:bodyPr/>
        <a:lstStyle/>
        <a:p>
          <a:endParaRPr lang="en-US"/>
        </a:p>
      </dgm:t>
    </dgm:pt>
    <dgm:pt modelId="{8A463CA7-5559-4D6A-BE56-CE5C992A1DFC}">
      <dgm:prSet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Determine why antivirus software didn’t detect the malware</a:t>
          </a:r>
        </a:p>
      </dgm:t>
    </dgm:pt>
    <dgm:pt modelId="{01278A11-422D-4A9D-A1E1-F82CA3D3C9CF}" type="parTrans" cxnId="{0A169652-110C-42BC-A0DA-5621F767741C}">
      <dgm:prSet/>
      <dgm:spPr/>
      <dgm:t>
        <a:bodyPr/>
        <a:lstStyle/>
        <a:p>
          <a:endParaRPr lang="en-US"/>
        </a:p>
      </dgm:t>
    </dgm:pt>
    <dgm:pt modelId="{40371FA5-6494-4C44-B321-83CB62A14789}" type="sibTrans" cxnId="{0A169652-110C-42BC-A0DA-5621F767741C}">
      <dgm:prSet/>
      <dgm:spPr/>
      <dgm:t>
        <a:bodyPr/>
        <a:lstStyle/>
        <a:p>
          <a:endParaRPr lang="en-US"/>
        </a:p>
      </dgm:t>
    </dgm:pt>
    <dgm:pt modelId="{C205C584-65D5-4D88-A766-C4D8F26B2FE2}">
      <dgm:prSet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Remove all elements of the malware from the system</a:t>
          </a:r>
        </a:p>
      </dgm:t>
    </dgm:pt>
    <dgm:pt modelId="{AED1ED4A-4573-4DE8-8E84-9A7ABCE8A756}" type="parTrans" cxnId="{171AEA5F-CEBC-4401-9F36-FBFB937E88F1}">
      <dgm:prSet/>
      <dgm:spPr/>
      <dgm:t>
        <a:bodyPr/>
        <a:lstStyle/>
        <a:p>
          <a:endParaRPr lang="en-US"/>
        </a:p>
      </dgm:t>
    </dgm:pt>
    <dgm:pt modelId="{E925535F-4FDC-4F6E-A440-A765C8B96683}" type="sibTrans" cxnId="{171AEA5F-CEBC-4401-9F36-FBFB937E88F1}">
      <dgm:prSet/>
      <dgm:spPr/>
      <dgm:t>
        <a:bodyPr/>
        <a:lstStyle/>
        <a:p>
          <a:endParaRPr lang="en-US"/>
        </a:p>
      </dgm:t>
    </dgm:pt>
    <dgm:pt modelId="{A218F00B-C172-4230-9B4E-FE556BF30B67}">
      <dgm:prSet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Disinfect, quarantine, or delete infected files</a:t>
          </a:r>
        </a:p>
      </dgm:t>
    </dgm:pt>
    <dgm:pt modelId="{242AE19B-E0B5-4D1A-AFA4-CD1BC1280A89}" type="parTrans" cxnId="{2194A965-FFC6-4A8F-8936-553A138A8979}">
      <dgm:prSet/>
      <dgm:spPr/>
      <dgm:t>
        <a:bodyPr/>
        <a:lstStyle/>
        <a:p>
          <a:endParaRPr lang="en-US"/>
        </a:p>
      </dgm:t>
    </dgm:pt>
    <dgm:pt modelId="{9AE162C0-5068-42AC-8D5A-3F3F9CF26637}" type="sibTrans" cxnId="{2194A965-FFC6-4A8F-8936-553A138A8979}">
      <dgm:prSet/>
      <dgm:spPr/>
      <dgm:t>
        <a:bodyPr/>
        <a:lstStyle/>
        <a:p>
          <a:endParaRPr lang="en-US"/>
        </a:p>
      </dgm:t>
    </dgm:pt>
    <dgm:pt modelId="{C54D9F89-ABFF-4FB3-8314-A6FB839D0B3B}">
      <dgm:prSet custT="1"/>
      <dgm:spPr/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Verify the system is no longer infected</a:t>
          </a:r>
        </a:p>
      </dgm:t>
    </dgm:pt>
    <dgm:pt modelId="{32ED383A-39C7-435D-AB95-5341F149625E}" type="parTrans" cxnId="{9E2619A1-A0F6-4599-9E7F-DC10D10A6E89}">
      <dgm:prSet/>
      <dgm:spPr/>
      <dgm:t>
        <a:bodyPr/>
        <a:lstStyle/>
        <a:p>
          <a:endParaRPr lang="en-US"/>
        </a:p>
      </dgm:t>
    </dgm:pt>
    <dgm:pt modelId="{0667EC2F-BE78-4AD6-BE2B-6EA09F8E9747}" type="sibTrans" cxnId="{9E2619A1-A0F6-4599-9E7F-DC10D10A6E89}">
      <dgm:prSet/>
      <dgm:spPr/>
      <dgm:t>
        <a:bodyPr/>
        <a:lstStyle/>
        <a:p>
          <a:endParaRPr lang="en-US"/>
        </a:p>
      </dgm:t>
    </dgm:pt>
    <dgm:pt modelId="{A0CE9128-9B91-4159-BFE3-33B8717177B6}">
      <dgm:prSet custT="1"/>
      <dgm:spPr/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Run another full scan before returning the system to operation</a:t>
          </a:r>
        </a:p>
      </dgm:t>
    </dgm:pt>
    <dgm:pt modelId="{653802A0-B9A4-4D89-9D48-13A07E8DDE81}" type="parTrans" cxnId="{0AFA9D01-3167-4A6A-9B77-E49C70F9FC11}">
      <dgm:prSet/>
      <dgm:spPr/>
      <dgm:t>
        <a:bodyPr/>
        <a:lstStyle/>
        <a:p>
          <a:endParaRPr lang="en-US"/>
        </a:p>
      </dgm:t>
    </dgm:pt>
    <dgm:pt modelId="{27A1C584-5EFE-49A2-BEFA-39CE543DD7F9}" type="sibTrans" cxnId="{0AFA9D01-3167-4A6A-9B77-E49C70F9FC11}">
      <dgm:prSet/>
      <dgm:spPr/>
      <dgm:t>
        <a:bodyPr/>
        <a:lstStyle/>
        <a:p>
          <a:endParaRPr lang="en-US"/>
        </a:p>
      </dgm:t>
    </dgm:pt>
    <dgm:pt modelId="{46E59D53-8FBE-4D9F-9DFE-E0C39F031C8D}" type="pres">
      <dgm:prSet presAssocID="{DAD79448-B9F3-428A-86CB-B2F0D1AED689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C258A7CF-A680-402F-AF2C-E224D38377A3}" type="pres">
      <dgm:prSet presAssocID="{5D402D42-4C48-4F9A-A8FF-094868941CC5}" presName="composite" presStyleCnt="0"/>
      <dgm:spPr/>
    </dgm:pt>
    <dgm:pt modelId="{75AAA86C-A743-4A79-9ADA-98FCABED643B}" type="pres">
      <dgm:prSet presAssocID="{5D402D42-4C48-4F9A-A8FF-094868941CC5}" presName="BackAccent" presStyleLbl="bgShp" presStyleIdx="0" presStyleCnt="3"/>
      <dgm:spPr/>
    </dgm:pt>
    <dgm:pt modelId="{02921B27-6DA0-41FD-A6D3-6A9FFDDC9872}" type="pres">
      <dgm:prSet presAssocID="{5D402D42-4C48-4F9A-A8FF-094868941CC5}" presName="Accent" presStyleLbl="alignNode1" presStyleIdx="0" presStyleCnt="3"/>
      <dgm:spPr/>
    </dgm:pt>
    <dgm:pt modelId="{2BC58853-44B4-423E-B765-6D38BF300A46}" type="pres">
      <dgm:prSet presAssocID="{5D402D42-4C48-4F9A-A8FF-094868941CC5}" presName="Child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8E62F971-B68B-44A1-A17E-8DCB4C68CA37}" type="pres">
      <dgm:prSet presAssocID="{5D402D42-4C48-4F9A-A8FF-094868941CC5}" presName="Parent" presStyleLbl="revTx" presStyleIdx="1" presStyleCnt="6">
        <dgm:presLayoutVars>
          <dgm:chMax val="1"/>
          <dgm:chPref val="1"/>
          <dgm:bulletEnabled val="1"/>
        </dgm:presLayoutVars>
      </dgm:prSet>
      <dgm:spPr/>
    </dgm:pt>
    <dgm:pt modelId="{1B638F31-450B-4E1E-BBAC-DE83B86E3DDD}" type="pres">
      <dgm:prSet presAssocID="{99349BCF-770D-4EA7-9CD3-AC50B853DC79}" presName="sibTrans" presStyleCnt="0"/>
      <dgm:spPr/>
    </dgm:pt>
    <dgm:pt modelId="{DDAF1A38-914A-41CC-88CE-A5FCB4F68E90}" type="pres">
      <dgm:prSet presAssocID="{60324C8F-4C64-4CAA-9DF3-F0E0E23DABCA}" presName="composite" presStyleCnt="0"/>
      <dgm:spPr/>
    </dgm:pt>
    <dgm:pt modelId="{F28E95EA-BEED-4E52-8AFA-54096B9102BE}" type="pres">
      <dgm:prSet presAssocID="{60324C8F-4C64-4CAA-9DF3-F0E0E23DABCA}" presName="BackAccent" presStyleLbl="bgShp" presStyleIdx="1" presStyleCnt="3"/>
      <dgm:spPr/>
    </dgm:pt>
    <dgm:pt modelId="{496BB627-8BA9-4290-94EF-A6CBAC240EA8}" type="pres">
      <dgm:prSet presAssocID="{60324C8F-4C64-4CAA-9DF3-F0E0E23DABCA}" presName="Accent" presStyleLbl="alignNode1" presStyleIdx="1" presStyleCnt="3"/>
      <dgm:spPr/>
    </dgm:pt>
    <dgm:pt modelId="{4705633D-964B-4690-9324-805BAD4EA016}" type="pres">
      <dgm:prSet presAssocID="{60324C8F-4C64-4CAA-9DF3-F0E0E23DABCA}" presName="Child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FB18F0B8-45D7-43CC-AD52-0374D64EC995}" type="pres">
      <dgm:prSet presAssocID="{60324C8F-4C64-4CAA-9DF3-F0E0E23DABCA}" presName="Parent" presStyleLbl="revTx" presStyleIdx="3" presStyleCnt="6">
        <dgm:presLayoutVars>
          <dgm:chMax val="1"/>
          <dgm:chPref val="1"/>
          <dgm:bulletEnabled val="1"/>
        </dgm:presLayoutVars>
      </dgm:prSet>
      <dgm:spPr/>
    </dgm:pt>
    <dgm:pt modelId="{8A9C70C9-2CC6-49C5-B735-21A6C393ED26}" type="pres">
      <dgm:prSet presAssocID="{495251F2-5587-489D-88E6-102A58C240BD}" presName="sibTrans" presStyleCnt="0"/>
      <dgm:spPr/>
    </dgm:pt>
    <dgm:pt modelId="{339D9024-E028-43A4-A50E-78B60857504E}" type="pres">
      <dgm:prSet presAssocID="{B999DC0E-FBB4-4CA2-87CE-FCD01A572A4C}" presName="composite" presStyleCnt="0"/>
      <dgm:spPr/>
    </dgm:pt>
    <dgm:pt modelId="{38CE0289-E848-4C10-894A-CAC41948975E}" type="pres">
      <dgm:prSet presAssocID="{B999DC0E-FBB4-4CA2-87CE-FCD01A572A4C}" presName="BackAccent" presStyleLbl="bgShp" presStyleIdx="2" presStyleCnt="3"/>
      <dgm:spPr/>
    </dgm:pt>
    <dgm:pt modelId="{786CE8FD-04FB-4035-BA4D-606B430F2042}" type="pres">
      <dgm:prSet presAssocID="{B999DC0E-FBB4-4CA2-87CE-FCD01A572A4C}" presName="Accent" presStyleLbl="alignNode1" presStyleIdx="2" presStyleCnt="3"/>
      <dgm:spPr/>
    </dgm:pt>
    <dgm:pt modelId="{C4D2D05D-7B78-43AD-B78B-3E10F80B3C9F}" type="pres">
      <dgm:prSet presAssocID="{B999DC0E-FBB4-4CA2-87CE-FCD01A572A4C}" presName="Child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428A580A-FCCC-4FD7-9FF8-22E9878C78C3}" type="pres">
      <dgm:prSet presAssocID="{B999DC0E-FBB4-4CA2-87CE-FCD01A572A4C}" presName="Parent" presStyleLbl="revTx" presStyleIdx="5" presStyleCnt="6">
        <dgm:presLayoutVars>
          <dgm:chMax val="1"/>
          <dgm:chPref val="1"/>
          <dgm:bulletEnabled val="1"/>
        </dgm:presLayoutVars>
      </dgm:prSet>
      <dgm:spPr/>
    </dgm:pt>
  </dgm:ptLst>
  <dgm:cxnLst>
    <dgm:cxn modelId="{0AFA9D01-3167-4A6A-9B77-E49C70F9FC11}" srcId="{B999DC0E-FBB4-4CA2-87CE-FCD01A572A4C}" destId="{A0CE9128-9B91-4159-BFE3-33B8717177B6}" srcOrd="2" destOrd="0" parTransId="{653802A0-B9A4-4D89-9D48-13A07E8DDE81}" sibTransId="{27A1C584-5EFE-49A2-BEFA-39CE543DD7F9}"/>
    <dgm:cxn modelId="{3903E70B-3BF7-4ECA-B612-190980FB2420}" srcId="{5D402D42-4C48-4F9A-A8FF-094868941CC5}" destId="{B1756274-4C9C-46AB-AA76-0851EC8A6798}" srcOrd="0" destOrd="0" parTransId="{763DDCEE-1DFD-419A-AD97-966DED13EC27}" sibTransId="{549F9DCF-BD9D-4E3E-9C0F-A619C6262462}"/>
    <dgm:cxn modelId="{712A3D0E-08D1-479A-AC8A-B345A1FA1012}" srcId="{DAD79448-B9F3-428A-86CB-B2F0D1AED689}" destId="{B999DC0E-FBB4-4CA2-87CE-FCD01A572A4C}" srcOrd="2" destOrd="0" parTransId="{02194DF9-9C71-4BFC-A8E1-712AB891FC36}" sibTransId="{587D0AC1-13BD-432E-AAB8-89DCD7A27643}"/>
    <dgm:cxn modelId="{744E7327-0192-4DCC-9C69-9292E179F8EF}" type="presOf" srcId="{A218F00B-C172-4230-9B4E-FE556BF30B67}" destId="{4705633D-964B-4690-9324-805BAD4EA016}" srcOrd="0" destOrd="2" presId="urn:microsoft.com/office/officeart/2008/layout/IncreasingCircleProcess"/>
    <dgm:cxn modelId="{59C9EF3A-90DB-46F3-8FC7-856CE1D147B4}" type="presOf" srcId="{F0BA4EE8-38DB-4784-8A77-FC0EF01A0AB0}" destId="{C4D2D05D-7B78-43AD-B78B-3E10F80B3C9F}" srcOrd="0" destOrd="0" presId="urn:microsoft.com/office/officeart/2008/layout/IncreasingCircleProcess"/>
    <dgm:cxn modelId="{171AEA5F-CEBC-4401-9F36-FBFB937E88F1}" srcId="{60324C8F-4C64-4CAA-9DF3-F0E0E23DABCA}" destId="{C205C584-65D5-4D88-A766-C4D8F26B2FE2}" srcOrd="1" destOrd="0" parTransId="{AED1ED4A-4573-4DE8-8E84-9A7ABCE8A756}" sibTransId="{E925535F-4FDC-4F6E-A440-A765C8B96683}"/>
    <dgm:cxn modelId="{2194A965-FFC6-4A8F-8936-553A138A8979}" srcId="{60324C8F-4C64-4CAA-9DF3-F0E0E23DABCA}" destId="{A218F00B-C172-4230-9B4E-FE556BF30B67}" srcOrd="2" destOrd="0" parTransId="{242AE19B-E0B5-4D1A-AFA4-CD1BC1280A89}" sibTransId="{9AE162C0-5068-42AC-8D5A-3F3F9CF26637}"/>
    <dgm:cxn modelId="{7224B94A-5A5E-40C3-A8A8-2181F45D1F7A}" type="presOf" srcId="{C0B6A35C-7F43-4CAB-ADE0-11A1E611BDB6}" destId="{4705633D-964B-4690-9324-805BAD4EA016}" srcOrd="0" destOrd="0" presId="urn:microsoft.com/office/officeart/2008/layout/IncreasingCircleProcess"/>
    <dgm:cxn modelId="{5105296D-F632-4364-8438-7111ACA703F1}" srcId="{60324C8F-4C64-4CAA-9DF3-F0E0E23DABCA}" destId="{C0B6A35C-7F43-4CAB-ADE0-11A1E611BDB6}" srcOrd="0" destOrd="0" parTransId="{5C8D2553-C972-4E07-BF4A-0407CEA31476}" sibTransId="{D7EE91D3-D4AE-48E3-98E6-24BDB1D9D9ED}"/>
    <dgm:cxn modelId="{0A169652-110C-42BC-A0DA-5621F767741C}" srcId="{5D402D42-4C48-4F9A-A8FF-094868941CC5}" destId="{8A463CA7-5559-4D6A-BE56-CE5C992A1DFC}" srcOrd="2" destOrd="0" parTransId="{01278A11-422D-4A9D-A1E1-F82CA3D3C9CF}" sibTransId="{40371FA5-6494-4C44-B321-83CB62A14789}"/>
    <dgm:cxn modelId="{491B9174-204C-43A7-BF44-A9365790D35E}" type="presOf" srcId="{8A463CA7-5559-4D6A-BE56-CE5C992A1DFC}" destId="{2BC58853-44B4-423E-B765-6D38BF300A46}" srcOrd="0" destOrd="2" presId="urn:microsoft.com/office/officeart/2008/layout/IncreasingCircleProcess"/>
    <dgm:cxn modelId="{182DF354-BB74-49EF-9BB5-D5BBE06B4F29}" type="presOf" srcId="{60324C8F-4C64-4CAA-9DF3-F0E0E23DABCA}" destId="{FB18F0B8-45D7-43CC-AD52-0374D64EC995}" srcOrd="0" destOrd="0" presId="urn:microsoft.com/office/officeart/2008/layout/IncreasingCircleProcess"/>
    <dgm:cxn modelId="{A0C2D187-5BAE-4F7B-9B18-2367B652FF41}" srcId="{5D402D42-4C48-4F9A-A8FF-094868941CC5}" destId="{C77D2D1E-A1FB-4ADA-98AB-7DD3624355A8}" srcOrd="1" destOrd="0" parTransId="{AD31BEB6-AAA2-43FE-9260-43C6AA0DABC9}" sibTransId="{5F3245ED-E453-43C1-91D6-0346A849324B}"/>
    <dgm:cxn modelId="{B284558E-E13B-46C2-8BF1-8C4F4291E9CF}" type="presOf" srcId="{C54D9F89-ABFF-4FB3-8314-A6FB839D0B3B}" destId="{C4D2D05D-7B78-43AD-B78B-3E10F80B3C9F}" srcOrd="0" destOrd="1" presId="urn:microsoft.com/office/officeart/2008/layout/IncreasingCircleProcess"/>
    <dgm:cxn modelId="{C8C1268F-7BFA-4234-A7D9-DA9FCD93C326}" type="presOf" srcId="{5D402D42-4C48-4F9A-A8FF-094868941CC5}" destId="{8E62F971-B68B-44A1-A17E-8DCB4C68CA37}" srcOrd="0" destOrd="0" presId="urn:microsoft.com/office/officeart/2008/layout/IncreasingCircleProcess"/>
    <dgm:cxn modelId="{8ACA3595-4010-4240-AB0B-64A7AD025435}" type="presOf" srcId="{C77D2D1E-A1FB-4ADA-98AB-7DD3624355A8}" destId="{2BC58853-44B4-423E-B765-6D38BF300A46}" srcOrd="0" destOrd="1" presId="urn:microsoft.com/office/officeart/2008/layout/IncreasingCircleProcess"/>
    <dgm:cxn modelId="{9E2619A1-A0F6-4599-9E7F-DC10D10A6E89}" srcId="{B999DC0E-FBB4-4CA2-87CE-FCD01A572A4C}" destId="{C54D9F89-ABFF-4FB3-8314-A6FB839D0B3B}" srcOrd="1" destOrd="0" parTransId="{32ED383A-39C7-435D-AB95-5341F149625E}" sibTransId="{0667EC2F-BE78-4AD6-BE2B-6EA09F8E9747}"/>
    <dgm:cxn modelId="{FD628CA6-509C-4742-BC04-242BFAD9F479}" type="presOf" srcId="{B1756274-4C9C-46AB-AA76-0851EC8A6798}" destId="{2BC58853-44B4-423E-B765-6D38BF300A46}" srcOrd="0" destOrd="0" presId="urn:microsoft.com/office/officeart/2008/layout/IncreasingCircleProcess"/>
    <dgm:cxn modelId="{E12386A9-535E-4AC7-ABEE-266ACFF9A7A6}" type="presOf" srcId="{C205C584-65D5-4D88-A766-C4D8F26B2FE2}" destId="{4705633D-964B-4690-9324-805BAD4EA016}" srcOrd="0" destOrd="1" presId="urn:microsoft.com/office/officeart/2008/layout/IncreasingCircleProcess"/>
    <dgm:cxn modelId="{9A4EF6B3-9634-4694-89E9-752BB5B91C9B}" type="presOf" srcId="{A0CE9128-9B91-4159-BFE3-33B8717177B6}" destId="{C4D2D05D-7B78-43AD-B78B-3E10F80B3C9F}" srcOrd="0" destOrd="2" presId="urn:microsoft.com/office/officeart/2008/layout/IncreasingCircleProcess"/>
    <dgm:cxn modelId="{F59E15D6-553A-457A-8AB6-9AFBD9F2B179}" type="presOf" srcId="{B999DC0E-FBB4-4CA2-87CE-FCD01A572A4C}" destId="{428A580A-FCCC-4FD7-9FF8-22E9878C78C3}" srcOrd="0" destOrd="0" presId="urn:microsoft.com/office/officeart/2008/layout/IncreasingCircleProcess"/>
    <dgm:cxn modelId="{AAE25EE8-8439-47FC-8827-32E1F4A7F2CD}" srcId="{DAD79448-B9F3-428A-86CB-B2F0D1AED689}" destId="{5D402D42-4C48-4F9A-A8FF-094868941CC5}" srcOrd="0" destOrd="0" parTransId="{2CE54381-380F-4E43-9C4A-6B893F038176}" sibTransId="{99349BCF-770D-4EA7-9CD3-AC50B853DC79}"/>
    <dgm:cxn modelId="{9273B5EB-293A-47EF-A058-C86149E22715}" type="presOf" srcId="{DAD79448-B9F3-428A-86CB-B2F0D1AED689}" destId="{46E59D53-8FBE-4D9F-9DFE-E0C39F031C8D}" srcOrd="0" destOrd="0" presId="urn:microsoft.com/office/officeart/2008/layout/IncreasingCircleProcess"/>
    <dgm:cxn modelId="{55808FF7-7C15-4974-A82F-C0D32DC05A69}" srcId="{DAD79448-B9F3-428A-86CB-B2F0D1AED689}" destId="{60324C8F-4C64-4CAA-9DF3-F0E0E23DABCA}" srcOrd="1" destOrd="0" parTransId="{B69C011A-A662-4F44-8AF2-1C32C4DE38CB}" sibTransId="{495251F2-5587-489D-88E6-102A58C240BD}"/>
    <dgm:cxn modelId="{7B2562FB-D51C-4C7F-A1EB-B65CD697452B}" srcId="{B999DC0E-FBB4-4CA2-87CE-FCD01A572A4C}" destId="{F0BA4EE8-38DB-4784-8A77-FC0EF01A0AB0}" srcOrd="0" destOrd="0" parTransId="{E535DD32-F2C5-4667-BB88-2211E5415A0B}" sibTransId="{1BD530B5-BEC7-4D66-B06B-052AE121ACB9}"/>
    <dgm:cxn modelId="{8662D188-D817-4AAD-915D-2DE14D52C8BD}" type="presParOf" srcId="{46E59D53-8FBE-4D9F-9DFE-E0C39F031C8D}" destId="{C258A7CF-A680-402F-AF2C-E224D38377A3}" srcOrd="0" destOrd="0" presId="urn:microsoft.com/office/officeart/2008/layout/IncreasingCircleProcess"/>
    <dgm:cxn modelId="{7B29A698-89C3-4C5D-A9E5-6803867C9D53}" type="presParOf" srcId="{C258A7CF-A680-402F-AF2C-E224D38377A3}" destId="{75AAA86C-A743-4A79-9ADA-98FCABED643B}" srcOrd="0" destOrd="0" presId="urn:microsoft.com/office/officeart/2008/layout/IncreasingCircleProcess"/>
    <dgm:cxn modelId="{A5345849-ED3A-4844-8B11-1961A14F7B95}" type="presParOf" srcId="{C258A7CF-A680-402F-AF2C-E224D38377A3}" destId="{02921B27-6DA0-41FD-A6D3-6A9FFDDC9872}" srcOrd="1" destOrd="0" presId="urn:microsoft.com/office/officeart/2008/layout/IncreasingCircleProcess"/>
    <dgm:cxn modelId="{33E6AFD2-B9BD-4418-AD58-289F58604FF1}" type="presParOf" srcId="{C258A7CF-A680-402F-AF2C-E224D38377A3}" destId="{2BC58853-44B4-423E-B765-6D38BF300A46}" srcOrd="2" destOrd="0" presId="urn:microsoft.com/office/officeart/2008/layout/IncreasingCircleProcess"/>
    <dgm:cxn modelId="{A0A6B464-6ECC-44F2-AC7D-395A0F880C7C}" type="presParOf" srcId="{C258A7CF-A680-402F-AF2C-E224D38377A3}" destId="{8E62F971-B68B-44A1-A17E-8DCB4C68CA37}" srcOrd="3" destOrd="0" presId="urn:microsoft.com/office/officeart/2008/layout/IncreasingCircleProcess"/>
    <dgm:cxn modelId="{BCE7C560-6DAC-4B33-A0D3-2BA3BEA08C1B}" type="presParOf" srcId="{46E59D53-8FBE-4D9F-9DFE-E0C39F031C8D}" destId="{1B638F31-450B-4E1E-BBAC-DE83B86E3DDD}" srcOrd="1" destOrd="0" presId="urn:microsoft.com/office/officeart/2008/layout/IncreasingCircleProcess"/>
    <dgm:cxn modelId="{3270BC5F-678F-471F-BEA9-8FD39BFB59B9}" type="presParOf" srcId="{46E59D53-8FBE-4D9F-9DFE-E0C39F031C8D}" destId="{DDAF1A38-914A-41CC-88CE-A5FCB4F68E90}" srcOrd="2" destOrd="0" presId="urn:microsoft.com/office/officeart/2008/layout/IncreasingCircleProcess"/>
    <dgm:cxn modelId="{72A9445F-1CA4-4502-9896-16A76B308070}" type="presParOf" srcId="{DDAF1A38-914A-41CC-88CE-A5FCB4F68E90}" destId="{F28E95EA-BEED-4E52-8AFA-54096B9102BE}" srcOrd="0" destOrd="0" presId="urn:microsoft.com/office/officeart/2008/layout/IncreasingCircleProcess"/>
    <dgm:cxn modelId="{B2F973C8-E3B1-4ED9-8670-5A296D0F0A5E}" type="presParOf" srcId="{DDAF1A38-914A-41CC-88CE-A5FCB4F68E90}" destId="{496BB627-8BA9-4290-94EF-A6CBAC240EA8}" srcOrd="1" destOrd="0" presId="urn:microsoft.com/office/officeart/2008/layout/IncreasingCircleProcess"/>
    <dgm:cxn modelId="{AAACA1E3-93B9-47D3-BB1B-6E0C61683624}" type="presParOf" srcId="{DDAF1A38-914A-41CC-88CE-A5FCB4F68E90}" destId="{4705633D-964B-4690-9324-805BAD4EA016}" srcOrd="2" destOrd="0" presId="urn:microsoft.com/office/officeart/2008/layout/IncreasingCircleProcess"/>
    <dgm:cxn modelId="{B9EA5DB0-32C8-47D9-A08E-366354B6EF55}" type="presParOf" srcId="{DDAF1A38-914A-41CC-88CE-A5FCB4F68E90}" destId="{FB18F0B8-45D7-43CC-AD52-0374D64EC995}" srcOrd="3" destOrd="0" presId="urn:microsoft.com/office/officeart/2008/layout/IncreasingCircleProcess"/>
    <dgm:cxn modelId="{FDAD0CC1-8994-495B-B2E0-2863FA4F55C4}" type="presParOf" srcId="{46E59D53-8FBE-4D9F-9DFE-E0C39F031C8D}" destId="{8A9C70C9-2CC6-49C5-B735-21A6C393ED26}" srcOrd="3" destOrd="0" presId="urn:microsoft.com/office/officeart/2008/layout/IncreasingCircleProcess"/>
    <dgm:cxn modelId="{3AF7033E-C28B-4BF9-8663-DAC81C4092D7}" type="presParOf" srcId="{46E59D53-8FBE-4D9F-9DFE-E0C39F031C8D}" destId="{339D9024-E028-43A4-A50E-78B60857504E}" srcOrd="4" destOrd="0" presId="urn:microsoft.com/office/officeart/2008/layout/IncreasingCircleProcess"/>
    <dgm:cxn modelId="{017FE53E-71FA-411D-BCB0-269EE194893C}" type="presParOf" srcId="{339D9024-E028-43A4-A50E-78B60857504E}" destId="{38CE0289-E848-4C10-894A-CAC41948975E}" srcOrd="0" destOrd="0" presId="urn:microsoft.com/office/officeart/2008/layout/IncreasingCircleProcess"/>
    <dgm:cxn modelId="{8B094FAE-B0E0-4B3B-B97D-EA2C18D01B30}" type="presParOf" srcId="{339D9024-E028-43A4-A50E-78B60857504E}" destId="{786CE8FD-04FB-4035-BA4D-606B430F2042}" srcOrd="1" destOrd="0" presId="urn:microsoft.com/office/officeart/2008/layout/IncreasingCircleProcess"/>
    <dgm:cxn modelId="{45873950-F19C-4BAA-9A48-0D93FF0648DA}" type="presParOf" srcId="{339D9024-E028-43A4-A50E-78B60857504E}" destId="{C4D2D05D-7B78-43AD-B78B-3E10F80B3C9F}" srcOrd="2" destOrd="0" presId="urn:microsoft.com/office/officeart/2008/layout/IncreasingCircleProcess"/>
    <dgm:cxn modelId="{D67A47D2-06F9-46E2-A5F8-D423DB0FA46D}" type="presParOf" srcId="{339D9024-E028-43A4-A50E-78B60857504E}" destId="{428A580A-FCCC-4FD7-9FF8-22E9878C78C3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6C877AA-27DB-4304-8B6D-CAF0DB950A2A}" type="doc">
      <dgm:prSet loTypeId="urn:microsoft.com/office/officeart/2005/8/layout/vList6" loCatId="process" qsTypeId="urn:microsoft.com/office/officeart/2005/8/quickstyle/simple1" qsCatId="simple" csTypeId="urn:microsoft.com/office/officeart/2005/8/colors/accent3_1" csCatId="accent3" phldr="1"/>
      <dgm:spPr/>
    </dgm:pt>
    <dgm:pt modelId="{6C2AB3B0-33D0-48BD-BC65-C562CAA4AA84}">
      <dgm:prSet phldrT="[Text]" custT="1"/>
      <dgm:spPr>
        <a:solidFill>
          <a:schemeClr val="accent3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en-US" sz="2200" dirty="0">
              <a:latin typeface="Arial" panose="020B0604020202020204" pitchFamily="34" charset="0"/>
              <a:cs typeface="Arial" panose="020B0604020202020204" pitchFamily="34" charset="0"/>
            </a:rPr>
            <a:t>Containment</a:t>
          </a:r>
        </a:p>
      </dgm:t>
    </dgm:pt>
    <dgm:pt modelId="{87E7349E-4E21-431B-90D7-96043B5D28BA}" type="parTrans" cxnId="{3707E7EE-98E2-4396-8DDB-3BAA78010928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931F8B-38E5-4E35-A6BD-EACA6A1D584B}" type="sibTrans" cxnId="{3707E7EE-98E2-4396-8DDB-3BAA78010928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20B502-443B-4F0B-AA2A-DA75B224F925}">
      <dgm:prSet phldrT="[Text]" custT="1"/>
      <dgm:spPr>
        <a:solidFill>
          <a:schemeClr val="accent3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en-US" sz="2200" dirty="0">
              <a:latin typeface="Arial" panose="020B0604020202020204" pitchFamily="34" charset="0"/>
              <a:cs typeface="Arial" panose="020B0604020202020204" pitchFamily="34" charset="0"/>
            </a:rPr>
            <a:t>Eradication</a:t>
          </a:r>
        </a:p>
      </dgm:t>
    </dgm:pt>
    <dgm:pt modelId="{902317B0-B47B-498A-A982-8E770B5B7A11}" type="parTrans" cxnId="{FBAF80E4-EAAF-4C7B-876B-C754372D67F6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16B869-2444-492C-9EEE-5FFB38BA0FCB}" type="sibTrans" cxnId="{FBAF80E4-EAAF-4C7B-876B-C754372D67F6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3F3C4E-9623-4D77-B999-57D11AFD9C03}">
      <dgm:prSet phldrT="[Text]" custT="1"/>
      <dgm:spPr>
        <a:solidFill>
          <a:schemeClr val="accent3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en-US" sz="2200" dirty="0">
              <a:latin typeface="Arial" panose="020B0604020202020204" pitchFamily="34" charset="0"/>
              <a:cs typeface="Arial" panose="020B0604020202020204" pitchFamily="34" charset="0"/>
            </a:rPr>
            <a:t>Recovery</a:t>
          </a:r>
        </a:p>
      </dgm:t>
    </dgm:pt>
    <dgm:pt modelId="{B5CFDF23-00E0-4E7E-8BF3-2E2B837B2FAC}" type="parTrans" cxnId="{E14A8777-7EF4-4662-B9CE-63A983811D35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1C67E3-906C-434A-B1F1-E52C02FA73C7}" type="sibTrans" cxnId="{E14A8777-7EF4-4662-B9CE-63A983811D35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430B0C-157C-40D4-981A-E5BE38C4CE5F}">
      <dgm:prSet custT="1"/>
      <dgm:spPr>
        <a:solidFill>
          <a:schemeClr val="bg2">
            <a:lumMod val="95000"/>
          </a:schemeClr>
        </a:solidFill>
        <a:ln>
          <a:noFill/>
        </a:ln>
      </dgm:spPr>
      <dgm:t>
        <a:bodyPr/>
        <a:lstStyle/>
        <a:p>
          <a:r>
            <a:rPr lang="en-US" sz="1700" dirty="0">
              <a:latin typeface="Arial" panose="020B0604020202020204" pitchFamily="34" charset="0"/>
              <a:cs typeface="Arial" panose="020B0604020202020204" pitchFamily="34" charset="0"/>
            </a:rPr>
            <a:t>Identify and isolate attacked system from the network</a:t>
          </a:r>
        </a:p>
      </dgm:t>
    </dgm:pt>
    <dgm:pt modelId="{F40BF4AA-480B-4121-8849-49739095B5BC}" type="parTrans" cxnId="{D896A7F4-A6B8-4679-8DD7-60E9BD380659}">
      <dgm:prSet/>
      <dgm:spPr/>
      <dgm:t>
        <a:bodyPr/>
        <a:lstStyle/>
        <a:p>
          <a:endParaRPr lang="en-US"/>
        </a:p>
      </dgm:t>
    </dgm:pt>
    <dgm:pt modelId="{3547DED5-8318-4F95-B5DF-6146217A8CB3}" type="sibTrans" cxnId="{D896A7F4-A6B8-4679-8DD7-60E9BD380659}">
      <dgm:prSet/>
      <dgm:spPr/>
      <dgm:t>
        <a:bodyPr/>
        <a:lstStyle/>
        <a:p>
          <a:endParaRPr lang="en-US"/>
        </a:p>
      </dgm:t>
    </dgm:pt>
    <dgm:pt modelId="{EA4C09E0-1C26-4392-85EA-5BDB220F7ED0}">
      <dgm:prSet custT="1"/>
      <dgm:spPr>
        <a:solidFill>
          <a:schemeClr val="bg2">
            <a:lumMod val="95000"/>
          </a:schemeClr>
        </a:solidFill>
        <a:ln>
          <a:noFill/>
        </a:ln>
      </dgm:spPr>
      <dgm:t>
        <a:bodyPr/>
        <a:lstStyle/>
        <a:p>
          <a:r>
            <a:rPr lang="en-US" sz="1700" dirty="0">
              <a:latin typeface="Arial" panose="020B0604020202020204" pitchFamily="34" charset="0"/>
              <a:cs typeface="Arial" panose="020B0604020202020204" pitchFamily="34" charset="0"/>
            </a:rPr>
            <a:t>Block all traffic at firewall; log attempts to connect</a:t>
          </a:r>
        </a:p>
      </dgm:t>
    </dgm:pt>
    <dgm:pt modelId="{E0890A01-BEC3-4474-BB4D-BD54E7B8DF46}" type="parTrans" cxnId="{0A8E6AF7-FF00-4ADB-B19E-59B17427E0EE}">
      <dgm:prSet/>
      <dgm:spPr/>
      <dgm:t>
        <a:bodyPr/>
        <a:lstStyle/>
        <a:p>
          <a:endParaRPr lang="en-US"/>
        </a:p>
      </dgm:t>
    </dgm:pt>
    <dgm:pt modelId="{A69B98FF-C44B-4DE0-A89B-0DCC8AEBF46D}" type="sibTrans" cxnId="{0A8E6AF7-FF00-4ADB-B19E-59B17427E0EE}">
      <dgm:prSet/>
      <dgm:spPr/>
      <dgm:t>
        <a:bodyPr/>
        <a:lstStyle/>
        <a:p>
          <a:endParaRPr lang="en-US"/>
        </a:p>
      </dgm:t>
    </dgm:pt>
    <dgm:pt modelId="{B81DB5C6-3C2A-4C14-97F9-162F9E095576}">
      <dgm:prSet custT="1"/>
      <dgm:spPr>
        <a:solidFill>
          <a:schemeClr val="bg2">
            <a:lumMod val="95000"/>
          </a:schemeClr>
        </a:solidFill>
        <a:ln>
          <a:noFill/>
        </a:ln>
      </dgm:spPr>
      <dgm:t>
        <a:bodyPr/>
        <a:lstStyle/>
        <a:p>
          <a:r>
            <a:rPr lang="en-US" sz="1700" dirty="0">
              <a:latin typeface="Arial" panose="020B0604020202020204" pitchFamily="34" charset="0"/>
              <a:cs typeface="Arial" panose="020B0604020202020204" pitchFamily="34" charset="0"/>
            </a:rPr>
            <a:t>Disable internal account (if source) and verify least privilege</a:t>
          </a:r>
        </a:p>
      </dgm:t>
    </dgm:pt>
    <dgm:pt modelId="{A2B2A0BC-9A96-45BB-8467-BF514B0FD07A}" type="parTrans" cxnId="{09F69C92-A703-4AAE-8D51-B9FD217D11A9}">
      <dgm:prSet/>
      <dgm:spPr/>
      <dgm:t>
        <a:bodyPr/>
        <a:lstStyle/>
        <a:p>
          <a:endParaRPr lang="en-US"/>
        </a:p>
      </dgm:t>
    </dgm:pt>
    <dgm:pt modelId="{DE35E3D0-6924-4093-9440-5A57D1C8885D}" type="sibTrans" cxnId="{09F69C92-A703-4AAE-8D51-B9FD217D11A9}">
      <dgm:prSet/>
      <dgm:spPr/>
      <dgm:t>
        <a:bodyPr/>
        <a:lstStyle/>
        <a:p>
          <a:endParaRPr lang="en-US"/>
        </a:p>
      </dgm:t>
    </dgm:pt>
    <dgm:pt modelId="{B2A2C85F-D52D-472F-A8C9-EBBB3868C527}">
      <dgm:prSet phldrT="[Text]" custT="1"/>
      <dgm:spPr>
        <a:solidFill>
          <a:schemeClr val="bg2">
            <a:lumMod val="95000"/>
          </a:schemeClr>
        </a:solidFill>
        <a:ln>
          <a:noFill/>
        </a:ln>
      </dgm:spPr>
      <dgm:t>
        <a:bodyPr/>
        <a:lstStyle/>
        <a:p>
          <a:r>
            <a:rPr lang="en-US" sz="1700" dirty="0">
              <a:latin typeface="Arial" panose="020B0604020202020204" pitchFamily="34" charset="0"/>
              <a:cs typeface="Arial" panose="020B0604020202020204" pitchFamily="34" charset="0"/>
            </a:rPr>
            <a:t>Identify weaknesses that allowed attack to succeed</a:t>
          </a:r>
        </a:p>
      </dgm:t>
    </dgm:pt>
    <dgm:pt modelId="{03C2151C-3BE0-44A8-8FB8-544988831389}" type="parTrans" cxnId="{AEE787DC-A214-4B62-B845-11061A4FC346}">
      <dgm:prSet/>
      <dgm:spPr/>
      <dgm:t>
        <a:bodyPr/>
        <a:lstStyle/>
        <a:p>
          <a:endParaRPr lang="en-US"/>
        </a:p>
      </dgm:t>
    </dgm:pt>
    <dgm:pt modelId="{C1F220A2-EC27-4CE3-A475-2212DCAEE43D}" type="sibTrans" cxnId="{AEE787DC-A214-4B62-B845-11061A4FC346}">
      <dgm:prSet/>
      <dgm:spPr/>
      <dgm:t>
        <a:bodyPr/>
        <a:lstStyle/>
        <a:p>
          <a:endParaRPr lang="en-US"/>
        </a:p>
      </dgm:t>
    </dgm:pt>
    <dgm:pt modelId="{FCEC37FF-1025-4521-876A-16A0516EC4AC}">
      <dgm:prSet custT="1"/>
      <dgm:spPr>
        <a:solidFill>
          <a:schemeClr val="bg2">
            <a:lumMod val="95000"/>
          </a:schemeClr>
        </a:solidFill>
        <a:ln>
          <a:noFill/>
        </a:ln>
      </dgm:spPr>
      <dgm:t>
        <a:bodyPr/>
        <a:lstStyle/>
        <a:p>
          <a:r>
            <a:rPr lang="en-US" sz="1700" dirty="0">
              <a:latin typeface="Arial" panose="020B0604020202020204" pitchFamily="34" charset="0"/>
              <a:cs typeface="Arial" panose="020B0604020202020204" pitchFamily="34" charset="0"/>
            </a:rPr>
            <a:t>Verify system hardening</a:t>
          </a:r>
        </a:p>
      </dgm:t>
    </dgm:pt>
    <dgm:pt modelId="{C14540DF-4860-458C-BDCD-7854F2B420E6}" type="parTrans" cxnId="{981C3A48-7B41-421A-A257-7D4D52FCEFF7}">
      <dgm:prSet/>
      <dgm:spPr/>
      <dgm:t>
        <a:bodyPr/>
        <a:lstStyle/>
        <a:p>
          <a:endParaRPr lang="en-US"/>
        </a:p>
      </dgm:t>
    </dgm:pt>
    <dgm:pt modelId="{D03F31C9-574C-45CC-9463-12112294DAFD}" type="sibTrans" cxnId="{981C3A48-7B41-421A-A257-7D4D52FCEFF7}">
      <dgm:prSet/>
      <dgm:spPr/>
      <dgm:t>
        <a:bodyPr/>
        <a:lstStyle/>
        <a:p>
          <a:endParaRPr lang="en-US"/>
        </a:p>
      </dgm:t>
    </dgm:pt>
    <dgm:pt modelId="{3AED5A2B-845E-4451-9843-54A48E69AA05}">
      <dgm:prSet custT="1"/>
      <dgm:spPr>
        <a:solidFill>
          <a:schemeClr val="bg2">
            <a:lumMod val="95000"/>
          </a:schemeClr>
        </a:solidFill>
        <a:ln>
          <a:noFill/>
        </a:ln>
      </dgm:spPr>
      <dgm:t>
        <a:bodyPr/>
        <a:lstStyle/>
        <a:p>
          <a:r>
            <a:rPr lang="en-US" sz="1700" dirty="0">
              <a:latin typeface="Arial" panose="020B0604020202020204" pitchFamily="34" charset="0"/>
              <a:cs typeface="Arial" panose="020B0604020202020204" pitchFamily="34" charset="0"/>
            </a:rPr>
            <a:t>Disable/delete addl accounts created during attack</a:t>
          </a:r>
        </a:p>
      </dgm:t>
    </dgm:pt>
    <dgm:pt modelId="{C5F4453F-F9A0-44C0-8CDF-D5C4E55E5A34}" type="parTrans" cxnId="{BC817A0D-D9AD-4CAF-A917-81F049C3D4F2}">
      <dgm:prSet/>
      <dgm:spPr/>
      <dgm:t>
        <a:bodyPr/>
        <a:lstStyle/>
        <a:p>
          <a:endParaRPr lang="en-US"/>
        </a:p>
      </dgm:t>
    </dgm:pt>
    <dgm:pt modelId="{0CFBDC8D-2369-4D28-A036-AFC20BDB5D2D}" type="sibTrans" cxnId="{BC817A0D-D9AD-4CAF-A917-81F049C3D4F2}">
      <dgm:prSet/>
      <dgm:spPr/>
      <dgm:t>
        <a:bodyPr/>
        <a:lstStyle/>
        <a:p>
          <a:endParaRPr lang="en-US"/>
        </a:p>
      </dgm:t>
    </dgm:pt>
    <dgm:pt modelId="{212DE679-1F69-4E9E-8CC0-1C6E47EC3455}">
      <dgm:prSet phldrT="[Text]" custT="1"/>
      <dgm:spPr>
        <a:solidFill>
          <a:schemeClr val="bg2">
            <a:lumMod val="95000"/>
          </a:schemeClr>
        </a:solidFill>
        <a:ln>
          <a:noFill/>
        </a:ln>
      </dgm:spPr>
      <dgm:t>
        <a:bodyPr/>
        <a:lstStyle/>
        <a:p>
          <a:r>
            <a:rPr lang="en-US" sz="1700" dirty="0">
              <a:latin typeface="Arial" panose="020B0604020202020204" pitchFamily="34" charset="0"/>
              <a:cs typeface="Arial" panose="020B0604020202020204" pitchFamily="34" charset="0"/>
            </a:rPr>
            <a:t>Resolve vulnerabilities</a:t>
          </a:r>
        </a:p>
      </dgm:t>
    </dgm:pt>
    <dgm:pt modelId="{606E1D74-F545-476B-9310-C95003501383}" type="parTrans" cxnId="{CD433489-D26D-4437-9509-E515D5F6EF3D}">
      <dgm:prSet/>
      <dgm:spPr/>
      <dgm:t>
        <a:bodyPr/>
        <a:lstStyle/>
        <a:p>
          <a:endParaRPr lang="en-US"/>
        </a:p>
      </dgm:t>
    </dgm:pt>
    <dgm:pt modelId="{3C7CC841-FDB7-4D50-8D8E-3E052682560B}" type="sibTrans" cxnId="{CD433489-D26D-4437-9509-E515D5F6EF3D}">
      <dgm:prSet/>
      <dgm:spPr/>
      <dgm:t>
        <a:bodyPr/>
        <a:lstStyle/>
        <a:p>
          <a:endParaRPr lang="en-US"/>
        </a:p>
      </dgm:t>
    </dgm:pt>
    <dgm:pt modelId="{6C601816-DCA0-42C5-AD8E-5F5BE88EC840}">
      <dgm:prSet custT="1"/>
      <dgm:spPr>
        <a:solidFill>
          <a:schemeClr val="bg2">
            <a:lumMod val="95000"/>
          </a:schemeClr>
        </a:solidFill>
        <a:ln>
          <a:noFill/>
        </a:ln>
      </dgm:spPr>
      <dgm:t>
        <a:bodyPr/>
        <a:lstStyle/>
        <a:p>
          <a:r>
            <a:rPr lang="en-US" sz="1700" dirty="0">
              <a:latin typeface="Arial" panose="020B0604020202020204" pitchFamily="34" charset="0"/>
              <a:cs typeface="Arial" panose="020B0604020202020204" pitchFamily="34" charset="0"/>
            </a:rPr>
            <a:t>Reconnect, verify, and test systems</a:t>
          </a:r>
        </a:p>
      </dgm:t>
    </dgm:pt>
    <dgm:pt modelId="{72C719B5-2C32-4F83-98B4-6914BD0B4877}" type="parTrans" cxnId="{D404629A-861E-47AE-895C-C1C9A4EA4695}">
      <dgm:prSet/>
      <dgm:spPr/>
      <dgm:t>
        <a:bodyPr/>
        <a:lstStyle/>
        <a:p>
          <a:endParaRPr lang="en-US"/>
        </a:p>
      </dgm:t>
    </dgm:pt>
    <dgm:pt modelId="{D7F45B43-E6C5-4A14-978F-4F96DD95A279}" type="sibTrans" cxnId="{D404629A-861E-47AE-895C-C1C9A4EA4695}">
      <dgm:prSet/>
      <dgm:spPr/>
      <dgm:t>
        <a:bodyPr/>
        <a:lstStyle/>
        <a:p>
          <a:endParaRPr lang="en-US"/>
        </a:p>
      </dgm:t>
    </dgm:pt>
    <dgm:pt modelId="{4135F84A-0211-4CF4-AAF1-1E107F312FC6}">
      <dgm:prSet custT="1"/>
      <dgm:spPr>
        <a:solidFill>
          <a:schemeClr val="bg2">
            <a:lumMod val="95000"/>
          </a:schemeClr>
        </a:solidFill>
        <a:ln>
          <a:noFill/>
        </a:ln>
      </dgm:spPr>
      <dgm:t>
        <a:bodyPr/>
        <a:lstStyle/>
        <a:p>
          <a:r>
            <a:rPr lang="en-US" sz="1700" dirty="0">
              <a:latin typeface="Arial" panose="020B0604020202020204" pitchFamily="34" charset="0"/>
              <a:cs typeface="Arial" panose="020B0604020202020204" pitchFamily="34" charset="0"/>
            </a:rPr>
            <a:t>Consider adding monitoring, such as an IDS</a:t>
          </a:r>
        </a:p>
      </dgm:t>
    </dgm:pt>
    <dgm:pt modelId="{BB032612-1E5E-4DA1-91FF-C4EE70FE5D07}" type="parTrans" cxnId="{A146BDB8-9025-409D-B766-5792D306A574}">
      <dgm:prSet/>
      <dgm:spPr/>
      <dgm:t>
        <a:bodyPr/>
        <a:lstStyle/>
        <a:p>
          <a:endParaRPr lang="en-US"/>
        </a:p>
      </dgm:t>
    </dgm:pt>
    <dgm:pt modelId="{708A16B7-2F50-4754-AFD5-951DB283A17E}" type="sibTrans" cxnId="{A146BDB8-9025-409D-B766-5792D306A574}">
      <dgm:prSet/>
      <dgm:spPr/>
      <dgm:t>
        <a:bodyPr/>
        <a:lstStyle/>
        <a:p>
          <a:endParaRPr lang="en-US"/>
        </a:p>
      </dgm:t>
    </dgm:pt>
    <dgm:pt modelId="{3B86DCBC-8C51-4F4D-A74A-A5294D999113}" type="pres">
      <dgm:prSet presAssocID="{26C877AA-27DB-4304-8B6D-CAF0DB950A2A}" presName="Name0" presStyleCnt="0">
        <dgm:presLayoutVars>
          <dgm:dir/>
          <dgm:animLvl val="lvl"/>
          <dgm:resizeHandles/>
        </dgm:presLayoutVars>
      </dgm:prSet>
      <dgm:spPr/>
    </dgm:pt>
    <dgm:pt modelId="{05F26566-839A-41F8-9435-AAE96B0361CC}" type="pres">
      <dgm:prSet presAssocID="{6C2AB3B0-33D0-48BD-BC65-C562CAA4AA84}" presName="linNode" presStyleCnt="0"/>
      <dgm:spPr/>
    </dgm:pt>
    <dgm:pt modelId="{62491F82-07D8-442E-98A3-46573FA0F81B}" type="pres">
      <dgm:prSet presAssocID="{6C2AB3B0-33D0-48BD-BC65-C562CAA4AA84}" presName="parentShp" presStyleLbl="node1" presStyleIdx="0" presStyleCnt="3">
        <dgm:presLayoutVars>
          <dgm:bulletEnabled val="1"/>
        </dgm:presLayoutVars>
      </dgm:prSet>
      <dgm:spPr/>
    </dgm:pt>
    <dgm:pt modelId="{F8A7428B-5196-4187-BCB0-FDF77D2DD5DD}" type="pres">
      <dgm:prSet presAssocID="{6C2AB3B0-33D0-48BD-BC65-C562CAA4AA84}" presName="childShp" presStyleLbl="bgAccFollowNode1" presStyleIdx="0" presStyleCnt="3">
        <dgm:presLayoutVars>
          <dgm:bulletEnabled val="1"/>
        </dgm:presLayoutVars>
      </dgm:prSet>
      <dgm:spPr/>
    </dgm:pt>
    <dgm:pt modelId="{F08FC958-64E9-4194-9604-EC9C765E50D7}" type="pres">
      <dgm:prSet presAssocID="{69931F8B-38E5-4E35-A6BD-EACA6A1D584B}" presName="spacing" presStyleCnt="0"/>
      <dgm:spPr/>
    </dgm:pt>
    <dgm:pt modelId="{083C18BB-C8AA-4D29-9246-C90587BE4DBA}" type="pres">
      <dgm:prSet presAssocID="{9520B502-443B-4F0B-AA2A-DA75B224F925}" presName="linNode" presStyleCnt="0"/>
      <dgm:spPr/>
    </dgm:pt>
    <dgm:pt modelId="{7E9F6284-D704-4417-8EEE-02446414D3A0}" type="pres">
      <dgm:prSet presAssocID="{9520B502-443B-4F0B-AA2A-DA75B224F925}" presName="parentShp" presStyleLbl="node1" presStyleIdx="1" presStyleCnt="3">
        <dgm:presLayoutVars>
          <dgm:bulletEnabled val="1"/>
        </dgm:presLayoutVars>
      </dgm:prSet>
      <dgm:spPr/>
    </dgm:pt>
    <dgm:pt modelId="{197B9219-A0F4-47C3-BD85-3095B04BA11F}" type="pres">
      <dgm:prSet presAssocID="{9520B502-443B-4F0B-AA2A-DA75B224F925}" presName="childShp" presStyleLbl="bgAccFollowNode1" presStyleIdx="1" presStyleCnt="3">
        <dgm:presLayoutVars>
          <dgm:bulletEnabled val="1"/>
        </dgm:presLayoutVars>
      </dgm:prSet>
      <dgm:spPr/>
    </dgm:pt>
    <dgm:pt modelId="{9F543BA6-D0CA-44BE-97BF-6F11C5130FE7}" type="pres">
      <dgm:prSet presAssocID="{4116B869-2444-492C-9EEE-5FFB38BA0FCB}" presName="spacing" presStyleCnt="0"/>
      <dgm:spPr/>
    </dgm:pt>
    <dgm:pt modelId="{5404E0A2-832F-453D-8160-F270E8E00D28}" type="pres">
      <dgm:prSet presAssocID="{753F3C4E-9623-4D77-B999-57D11AFD9C03}" presName="linNode" presStyleCnt="0"/>
      <dgm:spPr/>
    </dgm:pt>
    <dgm:pt modelId="{55FA77F8-65C2-4940-A454-7B4D3A8DAF52}" type="pres">
      <dgm:prSet presAssocID="{753F3C4E-9623-4D77-B999-57D11AFD9C03}" presName="parentShp" presStyleLbl="node1" presStyleIdx="2" presStyleCnt="3">
        <dgm:presLayoutVars>
          <dgm:bulletEnabled val="1"/>
        </dgm:presLayoutVars>
      </dgm:prSet>
      <dgm:spPr/>
    </dgm:pt>
    <dgm:pt modelId="{6367037E-E200-4256-AD01-B3B8C2AC0784}" type="pres">
      <dgm:prSet presAssocID="{753F3C4E-9623-4D77-B999-57D11AFD9C03}" presName="childShp" presStyleLbl="bgAccFollowNode1" presStyleIdx="2" presStyleCnt="3">
        <dgm:presLayoutVars>
          <dgm:bulletEnabled val="1"/>
        </dgm:presLayoutVars>
      </dgm:prSet>
      <dgm:spPr/>
    </dgm:pt>
  </dgm:ptLst>
  <dgm:cxnLst>
    <dgm:cxn modelId="{AB970605-724F-4F70-8799-6009D2B12869}" type="presOf" srcId="{9520B502-443B-4F0B-AA2A-DA75B224F925}" destId="{7E9F6284-D704-4417-8EEE-02446414D3A0}" srcOrd="0" destOrd="0" presId="urn:microsoft.com/office/officeart/2005/8/layout/vList6"/>
    <dgm:cxn modelId="{BC817A0D-D9AD-4CAF-A917-81F049C3D4F2}" srcId="{9520B502-443B-4F0B-AA2A-DA75B224F925}" destId="{3AED5A2B-845E-4451-9843-54A48E69AA05}" srcOrd="2" destOrd="0" parTransId="{C5F4453F-F9A0-44C0-8CDF-D5C4E55E5A34}" sibTransId="{0CFBDC8D-2369-4D28-A036-AFC20BDB5D2D}"/>
    <dgm:cxn modelId="{966CFD0D-A211-408F-9008-59BA4632D1C5}" type="presOf" srcId="{212DE679-1F69-4E9E-8CC0-1C6E47EC3455}" destId="{6367037E-E200-4256-AD01-B3B8C2AC0784}" srcOrd="0" destOrd="0" presId="urn:microsoft.com/office/officeart/2005/8/layout/vList6"/>
    <dgm:cxn modelId="{5EBB8B1D-2949-423A-A108-9EF0ADC8FBB1}" type="presOf" srcId="{4135F84A-0211-4CF4-AAF1-1E107F312FC6}" destId="{6367037E-E200-4256-AD01-B3B8C2AC0784}" srcOrd="0" destOrd="2" presId="urn:microsoft.com/office/officeart/2005/8/layout/vList6"/>
    <dgm:cxn modelId="{01882665-59E4-4816-987D-27514CE2F291}" type="presOf" srcId="{3AED5A2B-845E-4451-9843-54A48E69AA05}" destId="{197B9219-A0F4-47C3-BD85-3095B04BA11F}" srcOrd="0" destOrd="2" presId="urn:microsoft.com/office/officeart/2005/8/layout/vList6"/>
    <dgm:cxn modelId="{2D80C466-89DD-4DD9-86E3-677DB6136D28}" type="presOf" srcId="{EA4C09E0-1C26-4392-85EA-5BDB220F7ED0}" destId="{F8A7428B-5196-4187-BCB0-FDF77D2DD5DD}" srcOrd="0" destOrd="1" presId="urn:microsoft.com/office/officeart/2005/8/layout/vList6"/>
    <dgm:cxn modelId="{981C3A48-7B41-421A-A257-7D4D52FCEFF7}" srcId="{9520B502-443B-4F0B-AA2A-DA75B224F925}" destId="{FCEC37FF-1025-4521-876A-16A0516EC4AC}" srcOrd="1" destOrd="0" parTransId="{C14540DF-4860-458C-BDCD-7854F2B420E6}" sibTransId="{D03F31C9-574C-45CC-9463-12112294DAFD}"/>
    <dgm:cxn modelId="{5616F86B-4288-450A-BFB6-9C4D2BE8C95D}" type="presOf" srcId="{753F3C4E-9623-4D77-B999-57D11AFD9C03}" destId="{55FA77F8-65C2-4940-A454-7B4D3A8DAF52}" srcOrd="0" destOrd="0" presId="urn:microsoft.com/office/officeart/2005/8/layout/vList6"/>
    <dgm:cxn modelId="{2800C84C-4DD8-4D09-94F9-915FBA7F2419}" type="presOf" srcId="{B81DB5C6-3C2A-4C14-97F9-162F9E095576}" destId="{F8A7428B-5196-4187-BCB0-FDF77D2DD5DD}" srcOrd="0" destOrd="2" presId="urn:microsoft.com/office/officeart/2005/8/layout/vList6"/>
    <dgm:cxn modelId="{A76CDF50-B993-401B-9AA6-955166B81D81}" type="presOf" srcId="{B2A2C85F-D52D-472F-A8C9-EBBB3868C527}" destId="{197B9219-A0F4-47C3-BD85-3095B04BA11F}" srcOrd="0" destOrd="0" presId="urn:microsoft.com/office/officeart/2005/8/layout/vList6"/>
    <dgm:cxn modelId="{F3735A55-B64A-4CBC-BD9C-0189A43C151B}" type="presOf" srcId="{FCEC37FF-1025-4521-876A-16A0516EC4AC}" destId="{197B9219-A0F4-47C3-BD85-3095B04BA11F}" srcOrd="0" destOrd="1" presId="urn:microsoft.com/office/officeart/2005/8/layout/vList6"/>
    <dgm:cxn modelId="{E14A8777-7EF4-4662-B9CE-63A983811D35}" srcId="{26C877AA-27DB-4304-8B6D-CAF0DB950A2A}" destId="{753F3C4E-9623-4D77-B999-57D11AFD9C03}" srcOrd="2" destOrd="0" parTransId="{B5CFDF23-00E0-4E7E-8BF3-2E2B837B2FAC}" sibTransId="{F31C67E3-906C-434A-B1F1-E52C02FA73C7}"/>
    <dgm:cxn modelId="{D3A12859-0144-4AAB-8561-5CA1D2347BAB}" type="presOf" srcId="{D2430B0C-157C-40D4-981A-E5BE38C4CE5F}" destId="{F8A7428B-5196-4187-BCB0-FDF77D2DD5DD}" srcOrd="0" destOrd="0" presId="urn:microsoft.com/office/officeart/2005/8/layout/vList6"/>
    <dgm:cxn modelId="{CD433489-D26D-4437-9509-E515D5F6EF3D}" srcId="{753F3C4E-9623-4D77-B999-57D11AFD9C03}" destId="{212DE679-1F69-4E9E-8CC0-1C6E47EC3455}" srcOrd="0" destOrd="0" parTransId="{606E1D74-F545-476B-9310-C95003501383}" sibTransId="{3C7CC841-FDB7-4D50-8D8E-3E052682560B}"/>
    <dgm:cxn modelId="{09F69C92-A703-4AAE-8D51-B9FD217D11A9}" srcId="{6C2AB3B0-33D0-48BD-BC65-C562CAA4AA84}" destId="{B81DB5C6-3C2A-4C14-97F9-162F9E095576}" srcOrd="2" destOrd="0" parTransId="{A2B2A0BC-9A96-45BB-8467-BF514B0FD07A}" sibTransId="{DE35E3D0-6924-4093-9440-5A57D1C8885D}"/>
    <dgm:cxn modelId="{D404629A-861E-47AE-895C-C1C9A4EA4695}" srcId="{753F3C4E-9623-4D77-B999-57D11AFD9C03}" destId="{6C601816-DCA0-42C5-AD8E-5F5BE88EC840}" srcOrd="1" destOrd="0" parTransId="{72C719B5-2C32-4F83-98B4-6914BD0B4877}" sibTransId="{D7F45B43-E6C5-4A14-978F-4F96DD95A279}"/>
    <dgm:cxn modelId="{A146BDB8-9025-409D-B766-5792D306A574}" srcId="{753F3C4E-9623-4D77-B999-57D11AFD9C03}" destId="{4135F84A-0211-4CF4-AAF1-1E107F312FC6}" srcOrd="2" destOrd="0" parTransId="{BB032612-1E5E-4DA1-91FF-C4EE70FE5D07}" sibTransId="{708A16B7-2F50-4754-AFD5-951DB283A17E}"/>
    <dgm:cxn modelId="{45E7E1BC-5AC2-4D4A-9D7F-5A4E351062F9}" type="presOf" srcId="{6C601816-DCA0-42C5-AD8E-5F5BE88EC840}" destId="{6367037E-E200-4256-AD01-B3B8C2AC0784}" srcOrd="0" destOrd="1" presId="urn:microsoft.com/office/officeart/2005/8/layout/vList6"/>
    <dgm:cxn modelId="{D643CEC6-3EA6-4566-9E86-3F43E3EDACCF}" type="presOf" srcId="{6C2AB3B0-33D0-48BD-BC65-C562CAA4AA84}" destId="{62491F82-07D8-442E-98A3-46573FA0F81B}" srcOrd="0" destOrd="0" presId="urn:microsoft.com/office/officeart/2005/8/layout/vList6"/>
    <dgm:cxn modelId="{76C5A9C7-E023-473F-B36F-142E2DB8CF7D}" type="presOf" srcId="{26C877AA-27DB-4304-8B6D-CAF0DB950A2A}" destId="{3B86DCBC-8C51-4F4D-A74A-A5294D999113}" srcOrd="0" destOrd="0" presId="urn:microsoft.com/office/officeart/2005/8/layout/vList6"/>
    <dgm:cxn modelId="{AEE787DC-A214-4B62-B845-11061A4FC346}" srcId="{9520B502-443B-4F0B-AA2A-DA75B224F925}" destId="{B2A2C85F-D52D-472F-A8C9-EBBB3868C527}" srcOrd="0" destOrd="0" parTransId="{03C2151C-3BE0-44A8-8FB8-544988831389}" sibTransId="{C1F220A2-EC27-4CE3-A475-2212DCAEE43D}"/>
    <dgm:cxn modelId="{FBAF80E4-EAAF-4C7B-876B-C754372D67F6}" srcId="{26C877AA-27DB-4304-8B6D-CAF0DB950A2A}" destId="{9520B502-443B-4F0B-AA2A-DA75B224F925}" srcOrd="1" destOrd="0" parTransId="{902317B0-B47B-498A-A982-8E770B5B7A11}" sibTransId="{4116B869-2444-492C-9EEE-5FFB38BA0FCB}"/>
    <dgm:cxn modelId="{3707E7EE-98E2-4396-8DDB-3BAA78010928}" srcId="{26C877AA-27DB-4304-8B6D-CAF0DB950A2A}" destId="{6C2AB3B0-33D0-48BD-BC65-C562CAA4AA84}" srcOrd="0" destOrd="0" parTransId="{87E7349E-4E21-431B-90D7-96043B5D28BA}" sibTransId="{69931F8B-38E5-4E35-A6BD-EACA6A1D584B}"/>
    <dgm:cxn modelId="{D896A7F4-A6B8-4679-8DD7-60E9BD380659}" srcId="{6C2AB3B0-33D0-48BD-BC65-C562CAA4AA84}" destId="{D2430B0C-157C-40D4-981A-E5BE38C4CE5F}" srcOrd="0" destOrd="0" parTransId="{F40BF4AA-480B-4121-8849-49739095B5BC}" sibTransId="{3547DED5-8318-4F95-B5DF-6146217A8CB3}"/>
    <dgm:cxn modelId="{0A8E6AF7-FF00-4ADB-B19E-59B17427E0EE}" srcId="{6C2AB3B0-33D0-48BD-BC65-C562CAA4AA84}" destId="{EA4C09E0-1C26-4392-85EA-5BDB220F7ED0}" srcOrd="1" destOrd="0" parTransId="{E0890A01-BEC3-4474-BB4D-BD54E7B8DF46}" sibTransId="{A69B98FF-C44B-4DE0-A89B-0DCC8AEBF46D}"/>
    <dgm:cxn modelId="{E51CB24A-ECBA-48F6-BC54-75CE2A818A92}" type="presParOf" srcId="{3B86DCBC-8C51-4F4D-A74A-A5294D999113}" destId="{05F26566-839A-41F8-9435-AAE96B0361CC}" srcOrd="0" destOrd="0" presId="urn:microsoft.com/office/officeart/2005/8/layout/vList6"/>
    <dgm:cxn modelId="{6FBD558C-0ED7-459A-A892-6C61DC5C10AE}" type="presParOf" srcId="{05F26566-839A-41F8-9435-AAE96B0361CC}" destId="{62491F82-07D8-442E-98A3-46573FA0F81B}" srcOrd="0" destOrd="0" presId="urn:microsoft.com/office/officeart/2005/8/layout/vList6"/>
    <dgm:cxn modelId="{0899911C-CE61-4AB7-B382-1622453507C3}" type="presParOf" srcId="{05F26566-839A-41F8-9435-AAE96B0361CC}" destId="{F8A7428B-5196-4187-BCB0-FDF77D2DD5DD}" srcOrd="1" destOrd="0" presId="urn:microsoft.com/office/officeart/2005/8/layout/vList6"/>
    <dgm:cxn modelId="{E63B831B-95C0-409D-92A1-6B7019532D4F}" type="presParOf" srcId="{3B86DCBC-8C51-4F4D-A74A-A5294D999113}" destId="{F08FC958-64E9-4194-9604-EC9C765E50D7}" srcOrd="1" destOrd="0" presId="urn:microsoft.com/office/officeart/2005/8/layout/vList6"/>
    <dgm:cxn modelId="{A521D5AF-DCDB-41A7-B691-CCC8B3F0DCCF}" type="presParOf" srcId="{3B86DCBC-8C51-4F4D-A74A-A5294D999113}" destId="{083C18BB-C8AA-4D29-9246-C90587BE4DBA}" srcOrd="2" destOrd="0" presId="urn:microsoft.com/office/officeart/2005/8/layout/vList6"/>
    <dgm:cxn modelId="{6CDFA93C-FFFF-4EDB-B2A1-33641A7F99F0}" type="presParOf" srcId="{083C18BB-C8AA-4D29-9246-C90587BE4DBA}" destId="{7E9F6284-D704-4417-8EEE-02446414D3A0}" srcOrd="0" destOrd="0" presId="urn:microsoft.com/office/officeart/2005/8/layout/vList6"/>
    <dgm:cxn modelId="{8E07C33B-DB0C-42B6-9C3B-DD0CCD1199A6}" type="presParOf" srcId="{083C18BB-C8AA-4D29-9246-C90587BE4DBA}" destId="{197B9219-A0F4-47C3-BD85-3095B04BA11F}" srcOrd="1" destOrd="0" presId="urn:microsoft.com/office/officeart/2005/8/layout/vList6"/>
    <dgm:cxn modelId="{4B0C2CC2-F5CA-4B2B-A61E-2D87ECD0809B}" type="presParOf" srcId="{3B86DCBC-8C51-4F4D-A74A-A5294D999113}" destId="{9F543BA6-D0CA-44BE-97BF-6F11C5130FE7}" srcOrd="3" destOrd="0" presId="urn:microsoft.com/office/officeart/2005/8/layout/vList6"/>
    <dgm:cxn modelId="{6FEE14E9-F347-4B24-83B1-47822F49ED5F}" type="presParOf" srcId="{3B86DCBC-8C51-4F4D-A74A-A5294D999113}" destId="{5404E0A2-832F-453D-8160-F270E8E00D28}" srcOrd="4" destOrd="0" presId="urn:microsoft.com/office/officeart/2005/8/layout/vList6"/>
    <dgm:cxn modelId="{5EE9E9C7-CE10-4063-88BB-F862B5686DEB}" type="presParOf" srcId="{5404E0A2-832F-453D-8160-F270E8E00D28}" destId="{55FA77F8-65C2-4940-A454-7B4D3A8DAF52}" srcOrd="0" destOrd="0" presId="urn:microsoft.com/office/officeart/2005/8/layout/vList6"/>
    <dgm:cxn modelId="{625828FC-C15F-40D2-AC77-CB4DF7D17A2A}" type="presParOf" srcId="{5404E0A2-832F-453D-8160-F270E8E00D28}" destId="{6367037E-E200-4256-AD01-B3B8C2AC078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6C877AA-27DB-4304-8B6D-CAF0DB950A2A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</dgm:pt>
    <dgm:pt modelId="{6C2AB3B0-33D0-48BD-BC65-C562CAA4AA84}">
      <dgm:prSet phldrT="[Text]" custT="1"/>
      <dgm:spPr>
        <a:noFill/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Containment</a:t>
          </a:r>
        </a:p>
      </dgm:t>
    </dgm:pt>
    <dgm:pt modelId="{87E7349E-4E21-431B-90D7-96043B5D28BA}" type="parTrans" cxnId="{3707E7EE-98E2-4396-8DDB-3BAA78010928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931F8B-38E5-4E35-A6BD-EACA6A1D584B}" type="sibTrans" cxnId="{3707E7EE-98E2-4396-8DDB-3BAA78010928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20B502-443B-4F0B-AA2A-DA75B224F925}">
      <dgm:prSet phldrT="[Text]" custT="1"/>
      <dgm:spPr>
        <a:noFill/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Eradication</a:t>
          </a:r>
        </a:p>
      </dgm:t>
    </dgm:pt>
    <dgm:pt modelId="{902317B0-B47B-498A-A982-8E770B5B7A11}" type="parTrans" cxnId="{FBAF80E4-EAAF-4C7B-876B-C754372D67F6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16B869-2444-492C-9EEE-5FFB38BA0FCB}" type="sibTrans" cxnId="{FBAF80E4-EAAF-4C7B-876B-C754372D67F6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3F3C4E-9623-4D77-B999-57D11AFD9C03}">
      <dgm:prSet phldrT="[Text]" custT="1"/>
      <dgm:spPr>
        <a:noFill/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Recovery</a:t>
          </a:r>
        </a:p>
      </dgm:t>
    </dgm:pt>
    <dgm:pt modelId="{B5CFDF23-00E0-4E7E-8BF3-2E2B837B2FAC}" type="parTrans" cxnId="{E14A8777-7EF4-4662-B9CE-63A983811D35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1C67E3-906C-434A-B1F1-E52C02FA73C7}" type="sibTrans" cxnId="{E14A8777-7EF4-4662-B9CE-63A983811D35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D04134-B212-48EA-BE3A-B060903FF98A}">
      <dgm:prSet custT="1"/>
      <dgm:spPr>
        <a:solidFill>
          <a:schemeClr val="accent3">
            <a:lumMod val="20000"/>
            <a:lumOff val="80000"/>
            <a:alpha val="90000"/>
          </a:schemeClr>
        </a:solidFill>
        <a:ln>
          <a:noFill/>
        </a:ln>
      </dgm:spPr>
      <dgm:t>
        <a:bodyPr/>
        <a:lstStyle/>
        <a:p>
          <a:r>
            <a:rPr lang="en-US" sz="1900" dirty="0">
              <a:latin typeface="Arial" panose="020B0604020202020204" pitchFamily="34" charset="0"/>
              <a:cs typeface="Arial" panose="020B0604020202020204" pitchFamily="34" charset="0"/>
            </a:rPr>
            <a:t>Disable user’s account until management takes action</a:t>
          </a:r>
        </a:p>
      </dgm:t>
    </dgm:pt>
    <dgm:pt modelId="{52BA22A2-9597-47F1-92E7-5EC41D9601FD}" type="parTrans" cxnId="{8D0BB241-667A-4DDC-BD7A-9B0802C490EF}">
      <dgm:prSet/>
      <dgm:spPr/>
      <dgm:t>
        <a:bodyPr/>
        <a:lstStyle/>
        <a:p>
          <a:endParaRPr lang="en-US"/>
        </a:p>
      </dgm:t>
    </dgm:pt>
    <dgm:pt modelId="{219E396B-552D-4E07-B63A-2F43E144FFBF}" type="sibTrans" cxnId="{8D0BB241-667A-4DDC-BD7A-9B0802C490EF}">
      <dgm:prSet/>
      <dgm:spPr/>
      <dgm:t>
        <a:bodyPr/>
        <a:lstStyle/>
        <a:p>
          <a:endParaRPr lang="en-US"/>
        </a:p>
      </dgm:t>
    </dgm:pt>
    <dgm:pt modelId="{39942252-3C20-484C-92AD-728887C54780}">
      <dgm:prSet phldrT="[Text]" custT="1"/>
      <dgm:spPr>
        <a:solidFill>
          <a:schemeClr val="accent3">
            <a:lumMod val="20000"/>
            <a:lumOff val="80000"/>
          </a:schemeClr>
        </a:solidFill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Require specific user training before access is returned</a:t>
          </a:r>
        </a:p>
      </dgm:t>
    </dgm:pt>
    <dgm:pt modelId="{43411343-22F5-46EB-A21F-F08B604444CB}" type="parTrans" cxnId="{48F5CD83-E9D6-4925-9894-AB67E29B8A41}">
      <dgm:prSet/>
      <dgm:spPr/>
      <dgm:t>
        <a:bodyPr/>
        <a:lstStyle/>
        <a:p>
          <a:endParaRPr lang="en-US"/>
        </a:p>
      </dgm:t>
    </dgm:pt>
    <dgm:pt modelId="{0C4F67B9-B18B-4304-9A71-2643D2A41693}" type="sibTrans" cxnId="{48F5CD83-E9D6-4925-9894-AB67E29B8A41}">
      <dgm:prSet/>
      <dgm:spPr/>
      <dgm:t>
        <a:bodyPr/>
        <a:lstStyle/>
        <a:p>
          <a:endParaRPr lang="en-US"/>
        </a:p>
      </dgm:t>
    </dgm:pt>
    <dgm:pt modelId="{82077084-0950-494B-B646-9FAC9E705BD7}">
      <dgm:prSet custT="1"/>
      <dgm:spPr>
        <a:solidFill>
          <a:schemeClr val="accent3">
            <a:lumMod val="20000"/>
            <a:lumOff val="80000"/>
            <a:alpha val="90000"/>
          </a:schemeClr>
        </a:solidFill>
        <a:ln>
          <a:noFill/>
        </a:ln>
      </dgm:spPr>
      <dgm:t>
        <a:bodyPr/>
        <a:lstStyle/>
        <a:p>
          <a:r>
            <a:rPr lang="en-US" sz="1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Document activity in employee’s record</a:t>
          </a:r>
        </a:p>
      </dgm:t>
    </dgm:pt>
    <dgm:pt modelId="{AA454802-946F-4135-8FED-D6446C33EB86}" type="parTrans" cxnId="{E1D4AC2A-7F98-4635-8D84-7FD93E8F6198}">
      <dgm:prSet/>
      <dgm:spPr/>
      <dgm:t>
        <a:bodyPr/>
        <a:lstStyle/>
        <a:p>
          <a:endParaRPr lang="en-US"/>
        </a:p>
      </dgm:t>
    </dgm:pt>
    <dgm:pt modelId="{A2CE5E14-1144-43D4-A5F7-8D41A120E3B9}" type="sibTrans" cxnId="{E1D4AC2A-7F98-4635-8D84-7FD93E8F6198}">
      <dgm:prSet/>
      <dgm:spPr/>
      <dgm:t>
        <a:bodyPr/>
        <a:lstStyle/>
        <a:p>
          <a:endParaRPr lang="en-US"/>
        </a:p>
      </dgm:t>
    </dgm:pt>
    <dgm:pt modelId="{EA94645B-97A0-4D61-91EA-CAA4FF1CBA2E}">
      <dgm:prSet phldrT="[Text]" custT="1"/>
      <dgm:spPr>
        <a:solidFill>
          <a:schemeClr val="accent3">
            <a:lumMod val="20000"/>
            <a:lumOff val="80000"/>
          </a:schemeClr>
        </a:solidFill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Enable account after appropriate action has been completed</a:t>
          </a:r>
        </a:p>
      </dgm:t>
    </dgm:pt>
    <dgm:pt modelId="{04F3A62F-0754-4620-BAEA-288536103DFA}" type="parTrans" cxnId="{A358A939-8BF4-4B32-AAAF-FF3F120AE947}">
      <dgm:prSet/>
      <dgm:spPr/>
      <dgm:t>
        <a:bodyPr/>
        <a:lstStyle/>
        <a:p>
          <a:endParaRPr lang="en-US"/>
        </a:p>
      </dgm:t>
    </dgm:pt>
    <dgm:pt modelId="{A98D3168-EF8B-483F-ABA5-71001935A06D}" type="sibTrans" cxnId="{A358A939-8BF4-4B32-AAAF-FF3F120AE947}">
      <dgm:prSet/>
      <dgm:spPr/>
      <dgm:t>
        <a:bodyPr/>
        <a:lstStyle/>
        <a:p>
          <a:endParaRPr lang="en-US"/>
        </a:p>
      </dgm:t>
    </dgm:pt>
    <dgm:pt modelId="{3B86DCBC-8C51-4F4D-A74A-A5294D999113}" type="pres">
      <dgm:prSet presAssocID="{26C877AA-27DB-4304-8B6D-CAF0DB950A2A}" presName="Name0" presStyleCnt="0">
        <dgm:presLayoutVars>
          <dgm:dir/>
          <dgm:animLvl val="lvl"/>
          <dgm:resizeHandles/>
        </dgm:presLayoutVars>
      </dgm:prSet>
      <dgm:spPr/>
    </dgm:pt>
    <dgm:pt modelId="{05F26566-839A-41F8-9435-AAE96B0361CC}" type="pres">
      <dgm:prSet presAssocID="{6C2AB3B0-33D0-48BD-BC65-C562CAA4AA84}" presName="linNode" presStyleCnt="0"/>
      <dgm:spPr/>
    </dgm:pt>
    <dgm:pt modelId="{62491F82-07D8-442E-98A3-46573FA0F81B}" type="pres">
      <dgm:prSet presAssocID="{6C2AB3B0-33D0-48BD-BC65-C562CAA4AA84}" presName="parentShp" presStyleLbl="node1" presStyleIdx="0" presStyleCnt="3">
        <dgm:presLayoutVars>
          <dgm:bulletEnabled val="1"/>
        </dgm:presLayoutVars>
      </dgm:prSet>
      <dgm:spPr/>
    </dgm:pt>
    <dgm:pt modelId="{F8A7428B-5196-4187-BCB0-FDF77D2DD5DD}" type="pres">
      <dgm:prSet presAssocID="{6C2AB3B0-33D0-48BD-BC65-C562CAA4AA84}" presName="childShp" presStyleLbl="bgAccFollowNode1" presStyleIdx="0" presStyleCnt="3">
        <dgm:presLayoutVars>
          <dgm:bulletEnabled val="1"/>
        </dgm:presLayoutVars>
      </dgm:prSet>
      <dgm:spPr/>
    </dgm:pt>
    <dgm:pt modelId="{F08FC958-64E9-4194-9604-EC9C765E50D7}" type="pres">
      <dgm:prSet presAssocID="{69931F8B-38E5-4E35-A6BD-EACA6A1D584B}" presName="spacing" presStyleCnt="0"/>
      <dgm:spPr/>
    </dgm:pt>
    <dgm:pt modelId="{083C18BB-C8AA-4D29-9246-C90587BE4DBA}" type="pres">
      <dgm:prSet presAssocID="{9520B502-443B-4F0B-AA2A-DA75B224F925}" presName="linNode" presStyleCnt="0"/>
      <dgm:spPr/>
    </dgm:pt>
    <dgm:pt modelId="{7E9F6284-D704-4417-8EEE-02446414D3A0}" type="pres">
      <dgm:prSet presAssocID="{9520B502-443B-4F0B-AA2A-DA75B224F925}" presName="parentShp" presStyleLbl="node1" presStyleIdx="1" presStyleCnt="3">
        <dgm:presLayoutVars>
          <dgm:bulletEnabled val="1"/>
        </dgm:presLayoutVars>
      </dgm:prSet>
      <dgm:spPr/>
    </dgm:pt>
    <dgm:pt modelId="{197B9219-A0F4-47C3-BD85-3095B04BA11F}" type="pres">
      <dgm:prSet presAssocID="{9520B502-443B-4F0B-AA2A-DA75B224F925}" presName="childShp" presStyleLbl="bgAccFollowNode1" presStyleIdx="1" presStyleCnt="3">
        <dgm:presLayoutVars>
          <dgm:bulletEnabled val="1"/>
        </dgm:presLayoutVars>
      </dgm:prSet>
      <dgm:spPr/>
    </dgm:pt>
    <dgm:pt modelId="{9F543BA6-D0CA-44BE-97BF-6F11C5130FE7}" type="pres">
      <dgm:prSet presAssocID="{4116B869-2444-492C-9EEE-5FFB38BA0FCB}" presName="spacing" presStyleCnt="0"/>
      <dgm:spPr/>
    </dgm:pt>
    <dgm:pt modelId="{5404E0A2-832F-453D-8160-F270E8E00D28}" type="pres">
      <dgm:prSet presAssocID="{753F3C4E-9623-4D77-B999-57D11AFD9C03}" presName="linNode" presStyleCnt="0"/>
      <dgm:spPr/>
    </dgm:pt>
    <dgm:pt modelId="{55FA77F8-65C2-4940-A454-7B4D3A8DAF52}" type="pres">
      <dgm:prSet presAssocID="{753F3C4E-9623-4D77-B999-57D11AFD9C03}" presName="parentShp" presStyleLbl="node1" presStyleIdx="2" presStyleCnt="3">
        <dgm:presLayoutVars>
          <dgm:bulletEnabled val="1"/>
        </dgm:presLayoutVars>
      </dgm:prSet>
      <dgm:spPr/>
    </dgm:pt>
    <dgm:pt modelId="{6367037E-E200-4256-AD01-B3B8C2AC0784}" type="pres">
      <dgm:prSet presAssocID="{753F3C4E-9623-4D77-B999-57D11AFD9C03}" presName="childShp" presStyleLbl="bgAccFollowNode1" presStyleIdx="2" presStyleCnt="3">
        <dgm:presLayoutVars>
          <dgm:bulletEnabled val="1"/>
        </dgm:presLayoutVars>
      </dgm:prSet>
      <dgm:spPr>
        <a:solidFill>
          <a:schemeClr val="accent3">
            <a:lumMod val="20000"/>
            <a:lumOff val="80000"/>
            <a:alpha val="90000"/>
          </a:schemeClr>
        </a:solidFill>
        <a:ln>
          <a:noFill/>
        </a:ln>
      </dgm:spPr>
    </dgm:pt>
  </dgm:ptLst>
  <dgm:cxnLst>
    <dgm:cxn modelId="{AB970605-724F-4F70-8799-6009D2B12869}" type="presOf" srcId="{9520B502-443B-4F0B-AA2A-DA75B224F925}" destId="{7E9F6284-D704-4417-8EEE-02446414D3A0}" srcOrd="0" destOrd="0" presId="urn:microsoft.com/office/officeart/2005/8/layout/vList6"/>
    <dgm:cxn modelId="{E1D4AC2A-7F98-4635-8D84-7FD93E8F6198}" srcId="{9520B502-443B-4F0B-AA2A-DA75B224F925}" destId="{82077084-0950-494B-B646-9FAC9E705BD7}" srcOrd="1" destOrd="0" parTransId="{AA454802-946F-4135-8FED-D6446C33EB86}" sibTransId="{A2CE5E14-1144-43D4-A5F7-8D41A120E3B9}"/>
    <dgm:cxn modelId="{A358A939-8BF4-4B32-AAAF-FF3F120AE947}" srcId="{753F3C4E-9623-4D77-B999-57D11AFD9C03}" destId="{EA94645B-97A0-4D61-91EA-CAA4FF1CBA2E}" srcOrd="0" destOrd="0" parTransId="{04F3A62F-0754-4620-BAEA-288536103DFA}" sibTransId="{A98D3168-EF8B-483F-ABA5-71001935A06D}"/>
    <dgm:cxn modelId="{4AF8975D-29A0-40BD-888E-6BD84C4D925F}" type="presOf" srcId="{39942252-3C20-484C-92AD-728887C54780}" destId="{197B9219-A0F4-47C3-BD85-3095B04BA11F}" srcOrd="0" destOrd="0" presId="urn:microsoft.com/office/officeart/2005/8/layout/vList6"/>
    <dgm:cxn modelId="{8D0BB241-667A-4DDC-BD7A-9B0802C490EF}" srcId="{6C2AB3B0-33D0-48BD-BC65-C562CAA4AA84}" destId="{F1D04134-B212-48EA-BE3A-B060903FF98A}" srcOrd="0" destOrd="0" parTransId="{52BA22A2-9597-47F1-92E7-5EC41D9601FD}" sibTransId="{219E396B-552D-4E07-B63A-2F43E144FFBF}"/>
    <dgm:cxn modelId="{81D0116A-4135-427F-A72A-9534429CABB8}" type="presOf" srcId="{F1D04134-B212-48EA-BE3A-B060903FF98A}" destId="{F8A7428B-5196-4187-BCB0-FDF77D2DD5DD}" srcOrd="0" destOrd="0" presId="urn:microsoft.com/office/officeart/2005/8/layout/vList6"/>
    <dgm:cxn modelId="{5616F86B-4288-450A-BFB6-9C4D2BE8C95D}" type="presOf" srcId="{753F3C4E-9623-4D77-B999-57D11AFD9C03}" destId="{55FA77F8-65C2-4940-A454-7B4D3A8DAF52}" srcOrd="0" destOrd="0" presId="urn:microsoft.com/office/officeart/2005/8/layout/vList6"/>
    <dgm:cxn modelId="{E14A8777-7EF4-4662-B9CE-63A983811D35}" srcId="{26C877AA-27DB-4304-8B6D-CAF0DB950A2A}" destId="{753F3C4E-9623-4D77-B999-57D11AFD9C03}" srcOrd="2" destOrd="0" parTransId="{B5CFDF23-00E0-4E7E-8BF3-2E2B837B2FAC}" sibTransId="{F31C67E3-906C-434A-B1F1-E52C02FA73C7}"/>
    <dgm:cxn modelId="{48F5CD83-E9D6-4925-9894-AB67E29B8A41}" srcId="{9520B502-443B-4F0B-AA2A-DA75B224F925}" destId="{39942252-3C20-484C-92AD-728887C54780}" srcOrd="0" destOrd="0" parTransId="{43411343-22F5-46EB-A21F-F08B604444CB}" sibTransId="{0C4F67B9-B18B-4304-9A71-2643D2A41693}"/>
    <dgm:cxn modelId="{B606009F-89DB-40DF-81DF-695942AC3C62}" type="presOf" srcId="{82077084-0950-494B-B646-9FAC9E705BD7}" destId="{197B9219-A0F4-47C3-BD85-3095B04BA11F}" srcOrd="0" destOrd="1" presId="urn:microsoft.com/office/officeart/2005/8/layout/vList6"/>
    <dgm:cxn modelId="{D643CEC6-3EA6-4566-9E86-3F43E3EDACCF}" type="presOf" srcId="{6C2AB3B0-33D0-48BD-BC65-C562CAA4AA84}" destId="{62491F82-07D8-442E-98A3-46573FA0F81B}" srcOrd="0" destOrd="0" presId="urn:microsoft.com/office/officeart/2005/8/layout/vList6"/>
    <dgm:cxn modelId="{76C5A9C7-E023-473F-B36F-142E2DB8CF7D}" type="presOf" srcId="{26C877AA-27DB-4304-8B6D-CAF0DB950A2A}" destId="{3B86DCBC-8C51-4F4D-A74A-A5294D999113}" srcOrd="0" destOrd="0" presId="urn:microsoft.com/office/officeart/2005/8/layout/vList6"/>
    <dgm:cxn modelId="{CE08F8D9-1D41-466D-806C-D7EC5B1AEF1F}" type="presOf" srcId="{EA94645B-97A0-4D61-91EA-CAA4FF1CBA2E}" destId="{6367037E-E200-4256-AD01-B3B8C2AC0784}" srcOrd="0" destOrd="0" presId="urn:microsoft.com/office/officeart/2005/8/layout/vList6"/>
    <dgm:cxn modelId="{FBAF80E4-EAAF-4C7B-876B-C754372D67F6}" srcId="{26C877AA-27DB-4304-8B6D-CAF0DB950A2A}" destId="{9520B502-443B-4F0B-AA2A-DA75B224F925}" srcOrd="1" destOrd="0" parTransId="{902317B0-B47B-498A-A982-8E770B5B7A11}" sibTransId="{4116B869-2444-492C-9EEE-5FFB38BA0FCB}"/>
    <dgm:cxn modelId="{3707E7EE-98E2-4396-8DDB-3BAA78010928}" srcId="{26C877AA-27DB-4304-8B6D-CAF0DB950A2A}" destId="{6C2AB3B0-33D0-48BD-BC65-C562CAA4AA84}" srcOrd="0" destOrd="0" parTransId="{87E7349E-4E21-431B-90D7-96043B5D28BA}" sibTransId="{69931F8B-38E5-4E35-A6BD-EACA6A1D584B}"/>
    <dgm:cxn modelId="{E51CB24A-ECBA-48F6-BC54-75CE2A818A92}" type="presParOf" srcId="{3B86DCBC-8C51-4F4D-A74A-A5294D999113}" destId="{05F26566-839A-41F8-9435-AAE96B0361CC}" srcOrd="0" destOrd="0" presId="urn:microsoft.com/office/officeart/2005/8/layout/vList6"/>
    <dgm:cxn modelId="{6FBD558C-0ED7-459A-A892-6C61DC5C10AE}" type="presParOf" srcId="{05F26566-839A-41F8-9435-AAE96B0361CC}" destId="{62491F82-07D8-442E-98A3-46573FA0F81B}" srcOrd="0" destOrd="0" presId="urn:microsoft.com/office/officeart/2005/8/layout/vList6"/>
    <dgm:cxn modelId="{0899911C-CE61-4AB7-B382-1622453507C3}" type="presParOf" srcId="{05F26566-839A-41F8-9435-AAE96B0361CC}" destId="{F8A7428B-5196-4187-BCB0-FDF77D2DD5DD}" srcOrd="1" destOrd="0" presId="urn:microsoft.com/office/officeart/2005/8/layout/vList6"/>
    <dgm:cxn modelId="{E63B831B-95C0-409D-92A1-6B7019532D4F}" type="presParOf" srcId="{3B86DCBC-8C51-4F4D-A74A-A5294D999113}" destId="{F08FC958-64E9-4194-9604-EC9C765E50D7}" srcOrd="1" destOrd="0" presId="urn:microsoft.com/office/officeart/2005/8/layout/vList6"/>
    <dgm:cxn modelId="{A521D5AF-DCDB-41A7-B691-CCC8B3F0DCCF}" type="presParOf" srcId="{3B86DCBC-8C51-4F4D-A74A-A5294D999113}" destId="{083C18BB-C8AA-4D29-9246-C90587BE4DBA}" srcOrd="2" destOrd="0" presId="urn:microsoft.com/office/officeart/2005/8/layout/vList6"/>
    <dgm:cxn modelId="{6CDFA93C-FFFF-4EDB-B2A1-33641A7F99F0}" type="presParOf" srcId="{083C18BB-C8AA-4D29-9246-C90587BE4DBA}" destId="{7E9F6284-D704-4417-8EEE-02446414D3A0}" srcOrd="0" destOrd="0" presId="urn:microsoft.com/office/officeart/2005/8/layout/vList6"/>
    <dgm:cxn modelId="{8E07C33B-DB0C-42B6-9C3B-DD0CCD1199A6}" type="presParOf" srcId="{083C18BB-C8AA-4D29-9246-C90587BE4DBA}" destId="{197B9219-A0F4-47C3-BD85-3095B04BA11F}" srcOrd="1" destOrd="0" presId="urn:microsoft.com/office/officeart/2005/8/layout/vList6"/>
    <dgm:cxn modelId="{4B0C2CC2-F5CA-4B2B-A61E-2D87ECD0809B}" type="presParOf" srcId="{3B86DCBC-8C51-4F4D-A74A-A5294D999113}" destId="{9F543BA6-D0CA-44BE-97BF-6F11C5130FE7}" srcOrd="3" destOrd="0" presId="urn:microsoft.com/office/officeart/2005/8/layout/vList6"/>
    <dgm:cxn modelId="{6FEE14E9-F347-4B24-83B1-47822F49ED5F}" type="presParOf" srcId="{3B86DCBC-8C51-4F4D-A74A-A5294D999113}" destId="{5404E0A2-832F-453D-8160-F270E8E00D28}" srcOrd="4" destOrd="0" presId="urn:microsoft.com/office/officeart/2005/8/layout/vList6"/>
    <dgm:cxn modelId="{5EE9E9C7-CE10-4063-88BB-F862B5686DEB}" type="presParOf" srcId="{5404E0A2-832F-453D-8160-F270E8E00D28}" destId="{55FA77F8-65C2-4940-A454-7B4D3A8DAF52}" srcOrd="0" destOrd="0" presId="urn:microsoft.com/office/officeart/2005/8/layout/vList6"/>
    <dgm:cxn modelId="{625828FC-C15F-40D2-AC77-CB4DF7D17A2A}" type="presParOf" srcId="{5404E0A2-832F-453D-8160-F270E8E00D28}" destId="{6367037E-E200-4256-AD01-B3B8C2AC078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C9CB504-7B0A-4650-A1C4-4C5DBF9259FA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3B7F63-E335-4261-BB1A-FDE6D79935B5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sz="19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Quick and focused response to incidents</a:t>
          </a:r>
        </a:p>
      </dgm:t>
    </dgm:pt>
    <dgm:pt modelId="{F8AA0A10-274D-472D-90A8-6ED0F9AC247D}" type="parTrans" cxnId="{E3BFEC98-51CF-470D-B849-311906A1CE50}">
      <dgm:prSet/>
      <dgm:spPr/>
      <dgm:t>
        <a:bodyPr/>
        <a:lstStyle/>
        <a:p>
          <a:endParaRPr lang="en-US" sz="1900"/>
        </a:p>
      </dgm:t>
    </dgm:pt>
    <dgm:pt modelId="{7A385C77-E700-456D-A2D5-EDAE5F423A26}" type="sibTrans" cxnId="{E3BFEC98-51CF-470D-B849-311906A1CE50}">
      <dgm:prSet/>
      <dgm:spPr/>
      <dgm:t>
        <a:bodyPr/>
        <a:lstStyle/>
        <a:p>
          <a:endParaRPr lang="en-US" sz="1900"/>
        </a:p>
      </dgm:t>
    </dgm:pt>
    <dgm:pt modelId="{B33AEFAE-6B75-4C79-A753-8724E966804A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sz="19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Clearly defined roles and responsibilities</a:t>
          </a:r>
        </a:p>
      </dgm:t>
    </dgm:pt>
    <dgm:pt modelId="{9BB33950-BD94-426A-887E-D6DD0E629516}" type="parTrans" cxnId="{0CDBEC53-6A67-4615-99A3-C3A44009DAFE}">
      <dgm:prSet/>
      <dgm:spPr/>
      <dgm:t>
        <a:bodyPr/>
        <a:lstStyle/>
        <a:p>
          <a:endParaRPr lang="en-US" sz="1900"/>
        </a:p>
      </dgm:t>
    </dgm:pt>
    <dgm:pt modelId="{D222937C-63FB-46AF-BB16-2770E7720E9A}" type="sibTrans" cxnId="{0CDBEC53-6A67-4615-99A3-C3A44009DAFE}">
      <dgm:prSet/>
      <dgm:spPr/>
      <dgm:t>
        <a:bodyPr/>
        <a:lstStyle/>
        <a:p>
          <a:endParaRPr lang="en-US" sz="1900"/>
        </a:p>
      </dgm:t>
    </dgm:pt>
    <dgm:pt modelId="{B56622CE-DEF5-4018-90C7-9729F3B24658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sz="19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Enhanced understanding of needed skills</a:t>
          </a:r>
        </a:p>
      </dgm:t>
    </dgm:pt>
    <dgm:pt modelId="{10715E4C-F4B3-49C5-B22D-67DBA2448F8C}" type="parTrans" cxnId="{2FF07FF2-01E9-4E4D-9A34-636E0F6100E9}">
      <dgm:prSet/>
      <dgm:spPr/>
      <dgm:t>
        <a:bodyPr/>
        <a:lstStyle/>
        <a:p>
          <a:endParaRPr lang="en-US" sz="1900"/>
        </a:p>
      </dgm:t>
    </dgm:pt>
    <dgm:pt modelId="{F56ED779-6B9F-4C72-ADD8-CD3A32FCA261}" type="sibTrans" cxnId="{2FF07FF2-01E9-4E4D-9A34-636E0F6100E9}">
      <dgm:prSet/>
      <dgm:spPr/>
      <dgm:t>
        <a:bodyPr/>
        <a:lstStyle/>
        <a:p>
          <a:endParaRPr lang="en-US" sz="1900"/>
        </a:p>
      </dgm:t>
    </dgm:pt>
    <dgm:pt modelId="{5E0D6C51-5636-400B-BD71-B9CE43C147C9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sz="19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Enhanced ability to respond to threats and attacks</a:t>
          </a:r>
        </a:p>
      </dgm:t>
    </dgm:pt>
    <dgm:pt modelId="{8FB5ED81-720F-4ADC-8B31-87FE026CD081}" type="parTrans" cxnId="{E1637C14-CDD6-4D77-B4B1-1909B3E36B7D}">
      <dgm:prSet/>
      <dgm:spPr/>
      <dgm:t>
        <a:bodyPr/>
        <a:lstStyle/>
        <a:p>
          <a:endParaRPr lang="en-US" sz="1900"/>
        </a:p>
      </dgm:t>
    </dgm:pt>
    <dgm:pt modelId="{B02339B8-F637-4B10-9333-48C369AC09A8}" type="sibTrans" cxnId="{E1637C14-CDD6-4D77-B4B1-1909B3E36B7D}">
      <dgm:prSet/>
      <dgm:spPr/>
      <dgm:t>
        <a:bodyPr/>
        <a:lstStyle/>
        <a:p>
          <a:endParaRPr lang="en-US" sz="1900"/>
        </a:p>
      </dgm:t>
    </dgm:pt>
    <dgm:pt modelId="{771FB966-106E-4B39-90ED-677232006C33}" type="pres">
      <dgm:prSet presAssocID="{4C9CB504-7B0A-4650-A1C4-4C5DBF9259FA}" presName="matrix" presStyleCnt="0">
        <dgm:presLayoutVars>
          <dgm:chMax val="1"/>
          <dgm:dir/>
          <dgm:resizeHandles val="exact"/>
        </dgm:presLayoutVars>
      </dgm:prSet>
      <dgm:spPr/>
    </dgm:pt>
    <dgm:pt modelId="{804E8395-A317-4B76-A1AC-F4D7BBF4810B}" type="pres">
      <dgm:prSet presAssocID="{4C9CB504-7B0A-4650-A1C4-4C5DBF9259FA}" presName="diamond" presStyleLbl="bgShp" presStyleIdx="0" presStyleCnt="1"/>
      <dgm:spPr>
        <a:solidFill>
          <a:schemeClr val="accent3">
            <a:lumMod val="20000"/>
            <a:lumOff val="80000"/>
          </a:schemeClr>
        </a:solidFill>
      </dgm:spPr>
    </dgm:pt>
    <dgm:pt modelId="{88ADC5CB-EC05-43BC-BD79-D105AE7F98CC}" type="pres">
      <dgm:prSet presAssocID="{4C9CB504-7B0A-4650-A1C4-4C5DBF9259FA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92AC9CB6-834F-4C5C-8316-49DCF0FB13C4}" type="pres">
      <dgm:prSet presAssocID="{4C9CB504-7B0A-4650-A1C4-4C5DBF9259FA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4E7BBDD6-CE72-47F3-B105-CFD9AA9E3B77}" type="pres">
      <dgm:prSet presAssocID="{4C9CB504-7B0A-4650-A1C4-4C5DBF9259FA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399405E-1E84-4467-AB4E-774F8F543073}" type="pres">
      <dgm:prSet presAssocID="{4C9CB504-7B0A-4650-A1C4-4C5DBF9259FA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E1637C14-CDD6-4D77-B4B1-1909B3E36B7D}" srcId="{4C9CB504-7B0A-4650-A1C4-4C5DBF9259FA}" destId="{5E0D6C51-5636-400B-BD71-B9CE43C147C9}" srcOrd="3" destOrd="0" parTransId="{8FB5ED81-720F-4ADC-8B31-87FE026CD081}" sibTransId="{B02339B8-F637-4B10-9333-48C369AC09A8}"/>
    <dgm:cxn modelId="{02F1B43E-4E60-4B84-A726-362CD766AAD7}" type="presOf" srcId="{4C9CB504-7B0A-4650-A1C4-4C5DBF9259FA}" destId="{771FB966-106E-4B39-90ED-677232006C33}" srcOrd="0" destOrd="0" presId="urn:microsoft.com/office/officeart/2005/8/layout/matrix3"/>
    <dgm:cxn modelId="{A9747B69-BD3E-41EA-9AF1-52C527C430A0}" type="presOf" srcId="{953B7F63-E335-4261-BB1A-FDE6D79935B5}" destId="{88ADC5CB-EC05-43BC-BD79-D105AE7F98CC}" srcOrd="0" destOrd="0" presId="urn:microsoft.com/office/officeart/2005/8/layout/matrix3"/>
    <dgm:cxn modelId="{0CDBEC53-6A67-4615-99A3-C3A44009DAFE}" srcId="{4C9CB504-7B0A-4650-A1C4-4C5DBF9259FA}" destId="{B33AEFAE-6B75-4C79-A753-8724E966804A}" srcOrd="1" destOrd="0" parTransId="{9BB33950-BD94-426A-887E-D6DD0E629516}" sibTransId="{D222937C-63FB-46AF-BB16-2770E7720E9A}"/>
    <dgm:cxn modelId="{48E2538B-67FF-4F31-8F00-4C9C152082A3}" type="presOf" srcId="{B33AEFAE-6B75-4C79-A753-8724E966804A}" destId="{92AC9CB6-834F-4C5C-8316-49DCF0FB13C4}" srcOrd="0" destOrd="0" presId="urn:microsoft.com/office/officeart/2005/8/layout/matrix3"/>
    <dgm:cxn modelId="{E3BFEC98-51CF-470D-B849-311906A1CE50}" srcId="{4C9CB504-7B0A-4650-A1C4-4C5DBF9259FA}" destId="{953B7F63-E335-4261-BB1A-FDE6D79935B5}" srcOrd="0" destOrd="0" parTransId="{F8AA0A10-274D-472D-90A8-6ED0F9AC247D}" sibTransId="{7A385C77-E700-456D-A2D5-EDAE5F423A26}"/>
    <dgm:cxn modelId="{87DDACCB-E04D-4F85-8C64-5ECA5E3BB1E1}" type="presOf" srcId="{B56622CE-DEF5-4018-90C7-9729F3B24658}" destId="{4E7BBDD6-CE72-47F3-B105-CFD9AA9E3B77}" srcOrd="0" destOrd="0" presId="urn:microsoft.com/office/officeart/2005/8/layout/matrix3"/>
    <dgm:cxn modelId="{0D82B7D8-B635-4128-95D1-A083C8DB8D25}" type="presOf" srcId="{5E0D6C51-5636-400B-BD71-B9CE43C147C9}" destId="{0399405E-1E84-4467-AB4E-774F8F543073}" srcOrd="0" destOrd="0" presId="urn:microsoft.com/office/officeart/2005/8/layout/matrix3"/>
    <dgm:cxn modelId="{2FF07FF2-01E9-4E4D-9A34-636E0F6100E9}" srcId="{4C9CB504-7B0A-4650-A1C4-4C5DBF9259FA}" destId="{B56622CE-DEF5-4018-90C7-9729F3B24658}" srcOrd="2" destOrd="0" parTransId="{10715E4C-F4B3-49C5-B22D-67DBA2448F8C}" sibTransId="{F56ED779-6B9F-4C72-ADD8-CD3A32FCA261}"/>
    <dgm:cxn modelId="{3A290DA4-3918-42AD-8E53-AE9B67B617EF}" type="presParOf" srcId="{771FB966-106E-4B39-90ED-677232006C33}" destId="{804E8395-A317-4B76-A1AC-F4D7BBF4810B}" srcOrd="0" destOrd="0" presId="urn:microsoft.com/office/officeart/2005/8/layout/matrix3"/>
    <dgm:cxn modelId="{B76956A8-4811-4F1C-B41E-B8C83337A610}" type="presParOf" srcId="{771FB966-106E-4B39-90ED-677232006C33}" destId="{88ADC5CB-EC05-43BC-BD79-D105AE7F98CC}" srcOrd="1" destOrd="0" presId="urn:microsoft.com/office/officeart/2005/8/layout/matrix3"/>
    <dgm:cxn modelId="{0DA84D37-3788-4A01-9977-768B672BDA62}" type="presParOf" srcId="{771FB966-106E-4B39-90ED-677232006C33}" destId="{92AC9CB6-834F-4C5C-8316-49DCF0FB13C4}" srcOrd="2" destOrd="0" presId="urn:microsoft.com/office/officeart/2005/8/layout/matrix3"/>
    <dgm:cxn modelId="{C2D678B5-1048-484F-9A68-E35C745EDB7B}" type="presParOf" srcId="{771FB966-106E-4B39-90ED-677232006C33}" destId="{4E7BBDD6-CE72-47F3-B105-CFD9AA9E3B77}" srcOrd="3" destOrd="0" presId="urn:microsoft.com/office/officeart/2005/8/layout/matrix3"/>
    <dgm:cxn modelId="{30E0DDE5-F516-47EB-95D3-C054E9B0E6C1}" type="presParOf" srcId="{771FB966-106E-4B39-90ED-677232006C33}" destId="{0399405E-1E84-4467-AB4E-774F8F54307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0AF206A-0335-46BA-B9F1-013B306912A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F2DAB1-4980-4058-ABA0-45B6349F76B1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2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Define a computer security incident</a:t>
          </a:r>
        </a:p>
      </dgm:t>
    </dgm:pt>
    <dgm:pt modelId="{CA528283-7148-411D-B15A-B9414B8942D4}" type="parTrans" cxnId="{CBDB3E70-1E6E-4160-A6E7-7827FD587C01}">
      <dgm:prSet/>
      <dgm:spPr/>
      <dgm:t>
        <a:bodyPr/>
        <a:lstStyle/>
        <a:p>
          <a:endParaRPr lang="en-US"/>
        </a:p>
      </dgm:t>
    </dgm:pt>
    <dgm:pt modelId="{E4656A1B-2934-49C3-A015-5E50F5E35EF0}" type="sibTrans" cxnId="{CBDB3E70-1E6E-4160-A6E7-7827FD587C01}">
      <dgm:prSet/>
      <dgm:spPr/>
      <dgm:t>
        <a:bodyPr/>
        <a:lstStyle/>
        <a:p>
          <a:endParaRPr lang="en-US"/>
        </a:p>
      </dgm:t>
    </dgm:pt>
    <dgm:pt modelId="{3F20BA32-7633-4A31-A39F-7AA4F3173FB4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2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Include policies in CIRT plan to guide members</a:t>
          </a:r>
        </a:p>
      </dgm:t>
    </dgm:pt>
    <dgm:pt modelId="{AC0FF3FE-E49C-4B1F-9899-24CB8941C19A}" type="parTrans" cxnId="{8386B774-0756-4257-A722-F4482B8D4FFA}">
      <dgm:prSet/>
      <dgm:spPr/>
      <dgm:t>
        <a:bodyPr/>
        <a:lstStyle/>
        <a:p>
          <a:endParaRPr lang="en-US"/>
        </a:p>
      </dgm:t>
    </dgm:pt>
    <dgm:pt modelId="{FEE00622-5111-46FC-A735-2268E4A1B71A}" type="sibTrans" cxnId="{8386B774-0756-4257-A722-F4482B8D4FFA}">
      <dgm:prSet/>
      <dgm:spPr/>
      <dgm:t>
        <a:bodyPr/>
        <a:lstStyle/>
        <a:p>
          <a:endParaRPr lang="en-US"/>
        </a:p>
      </dgm:t>
    </dgm:pt>
    <dgm:pt modelId="{185ADEBD-DE8B-4371-8088-6F92CAC62098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2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Provide training</a:t>
          </a:r>
        </a:p>
      </dgm:t>
    </dgm:pt>
    <dgm:pt modelId="{83E35594-929D-4600-B30F-CCF89BFED798}" type="parTrans" cxnId="{95C4940A-F943-4826-8316-22973506B22F}">
      <dgm:prSet/>
      <dgm:spPr/>
      <dgm:t>
        <a:bodyPr/>
        <a:lstStyle/>
        <a:p>
          <a:endParaRPr lang="en-US"/>
        </a:p>
      </dgm:t>
    </dgm:pt>
    <dgm:pt modelId="{C84ED4EC-6A9E-443F-B053-0B84954C9466}" type="sibTrans" cxnId="{95C4940A-F943-4826-8316-22973506B22F}">
      <dgm:prSet/>
      <dgm:spPr/>
      <dgm:t>
        <a:bodyPr/>
        <a:lstStyle/>
        <a:p>
          <a:endParaRPr lang="en-US"/>
        </a:p>
      </dgm:t>
    </dgm:pt>
    <dgm:pt modelId="{21CCCB54-ED14-4B52-9FF0-CF0CE0EDF506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2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Develop CIRT checklists</a:t>
          </a:r>
        </a:p>
      </dgm:t>
    </dgm:pt>
    <dgm:pt modelId="{6ED358B2-6F4D-4625-A78E-3901FA485CDC}" type="parTrans" cxnId="{0AA71EFC-6180-4C24-8989-E543128ED187}">
      <dgm:prSet/>
      <dgm:spPr/>
      <dgm:t>
        <a:bodyPr/>
        <a:lstStyle/>
        <a:p>
          <a:endParaRPr lang="en-US"/>
        </a:p>
      </dgm:t>
    </dgm:pt>
    <dgm:pt modelId="{1CA88964-0B7F-4E32-BCFA-4E84954CB5FF}" type="sibTrans" cxnId="{0AA71EFC-6180-4C24-8989-E543128ED187}">
      <dgm:prSet/>
      <dgm:spPr/>
      <dgm:t>
        <a:bodyPr/>
        <a:lstStyle/>
        <a:p>
          <a:endParaRPr lang="en-US"/>
        </a:p>
      </dgm:t>
    </dgm:pt>
    <dgm:pt modelId="{99D5EC1C-D7A3-4DD2-9C69-7DA0DED78A0C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2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Subscribe to security notifications</a:t>
          </a:r>
        </a:p>
      </dgm:t>
    </dgm:pt>
    <dgm:pt modelId="{505C4994-393E-4365-9692-A675DBDBAFCF}" type="parTrans" cxnId="{C3D7A3DF-71DB-45AF-9FDE-B7E1CA25F9FB}">
      <dgm:prSet/>
      <dgm:spPr/>
      <dgm:t>
        <a:bodyPr/>
        <a:lstStyle/>
        <a:p>
          <a:endParaRPr lang="en-US"/>
        </a:p>
      </dgm:t>
    </dgm:pt>
    <dgm:pt modelId="{315EAC46-AFD5-47FE-9889-7DE310F73E62}" type="sibTrans" cxnId="{C3D7A3DF-71DB-45AF-9FDE-B7E1CA25F9FB}">
      <dgm:prSet/>
      <dgm:spPr/>
      <dgm:t>
        <a:bodyPr/>
        <a:lstStyle/>
        <a:p>
          <a:endParaRPr lang="en-US"/>
        </a:p>
      </dgm:t>
    </dgm:pt>
    <dgm:pt modelId="{5B72550C-473D-4459-A7B0-468225194613}" type="pres">
      <dgm:prSet presAssocID="{00AF206A-0335-46BA-B9F1-013B306912A3}" presName="Name0" presStyleCnt="0">
        <dgm:presLayoutVars>
          <dgm:chMax val="7"/>
          <dgm:chPref val="7"/>
          <dgm:dir/>
        </dgm:presLayoutVars>
      </dgm:prSet>
      <dgm:spPr/>
    </dgm:pt>
    <dgm:pt modelId="{413BCCF3-660B-4BB2-AF95-DEB902B1B67B}" type="pres">
      <dgm:prSet presAssocID="{00AF206A-0335-46BA-B9F1-013B306912A3}" presName="Name1" presStyleCnt="0"/>
      <dgm:spPr/>
    </dgm:pt>
    <dgm:pt modelId="{0F0484E9-B826-4D30-B75D-8688E8F5980C}" type="pres">
      <dgm:prSet presAssocID="{00AF206A-0335-46BA-B9F1-013B306912A3}" presName="cycle" presStyleCnt="0"/>
      <dgm:spPr/>
    </dgm:pt>
    <dgm:pt modelId="{0915AD61-CD0D-4035-9EC6-7BBA3AAA8973}" type="pres">
      <dgm:prSet presAssocID="{00AF206A-0335-46BA-B9F1-013B306912A3}" presName="srcNode" presStyleLbl="node1" presStyleIdx="0" presStyleCnt="5"/>
      <dgm:spPr/>
    </dgm:pt>
    <dgm:pt modelId="{83085923-8CF6-4429-83AE-DC8B3671F979}" type="pres">
      <dgm:prSet presAssocID="{00AF206A-0335-46BA-B9F1-013B306912A3}" presName="conn" presStyleLbl="parChTrans1D2" presStyleIdx="0" presStyleCnt="1"/>
      <dgm:spPr/>
    </dgm:pt>
    <dgm:pt modelId="{DE3F9FD8-39BC-43E2-BA62-FE1436403726}" type="pres">
      <dgm:prSet presAssocID="{00AF206A-0335-46BA-B9F1-013B306912A3}" presName="extraNode" presStyleLbl="node1" presStyleIdx="0" presStyleCnt="5"/>
      <dgm:spPr/>
    </dgm:pt>
    <dgm:pt modelId="{6A850681-7FF5-4F5F-88BD-7E916A71AADC}" type="pres">
      <dgm:prSet presAssocID="{00AF206A-0335-46BA-B9F1-013B306912A3}" presName="dstNode" presStyleLbl="node1" presStyleIdx="0" presStyleCnt="5"/>
      <dgm:spPr/>
    </dgm:pt>
    <dgm:pt modelId="{18EC20B5-E64F-4A3C-B9C8-A6A13528F2F6}" type="pres">
      <dgm:prSet presAssocID="{90F2DAB1-4980-4058-ABA0-45B6349F76B1}" presName="text_1" presStyleLbl="node1" presStyleIdx="0" presStyleCnt="5">
        <dgm:presLayoutVars>
          <dgm:bulletEnabled val="1"/>
        </dgm:presLayoutVars>
      </dgm:prSet>
      <dgm:spPr/>
    </dgm:pt>
    <dgm:pt modelId="{AB9DCAE5-714B-49F3-B5C3-B86AFE67520D}" type="pres">
      <dgm:prSet presAssocID="{90F2DAB1-4980-4058-ABA0-45B6349F76B1}" presName="accent_1" presStyleCnt="0"/>
      <dgm:spPr/>
    </dgm:pt>
    <dgm:pt modelId="{401BCC65-2E33-4BE4-9C6B-904B1D541725}" type="pres">
      <dgm:prSet presAssocID="{90F2DAB1-4980-4058-ABA0-45B6349F76B1}" presName="accentRepeatNode" presStyleLbl="solidFgAcc1" presStyleIdx="0" presStyleCnt="5"/>
      <dgm:spPr/>
    </dgm:pt>
    <dgm:pt modelId="{A17A83A9-D302-4E81-B5FA-DAD14167C952}" type="pres">
      <dgm:prSet presAssocID="{3F20BA32-7633-4A31-A39F-7AA4F3173FB4}" presName="text_2" presStyleLbl="node1" presStyleIdx="1" presStyleCnt="5">
        <dgm:presLayoutVars>
          <dgm:bulletEnabled val="1"/>
        </dgm:presLayoutVars>
      </dgm:prSet>
      <dgm:spPr/>
    </dgm:pt>
    <dgm:pt modelId="{8EEBC05F-47B5-42D8-B15A-7D153B35E513}" type="pres">
      <dgm:prSet presAssocID="{3F20BA32-7633-4A31-A39F-7AA4F3173FB4}" presName="accent_2" presStyleCnt="0"/>
      <dgm:spPr/>
    </dgm:pt>
    <dgm:pt modelId="{22F1EBC5-5C40-4B45-A21B-EAAF056A3161}" type="pres">
      <dgm:prSet presAssocID="{3F20BA32-7633-4A31-A39F-7AA4F3173FB4}" presName="accentRepeatNode" presStyleLbl="solidFgAcc1" presStyleIdx="1" presStyleCnt="5"/>
      <dgm:spPr/>
    </dgm:pt>
    <dgm:pt modelId="{2FB552B5-DA98-480A-B806-887CD43A0A79}" type="pres">
      <dgm:prSet presAssocID="{185ADEBD-DE8B-4371-8088-6F92CAC62098}" presName="text_3" presStyleLbl="node1" presStyleIdx="2" presStyleCnt="5">
        <dgm:presLayoutVars>
          <dgm:bulletEnabled val="1"/>
        </dgm:presLayoutVars>
      </dgm:prSet>
      <dgm:spPr/>
    </dgm:pt>
    <dgm:pt modelId="{55DB757B-8EDA-498C-91D5-9941C8B5AE06}" type="pres">
      <dgm:prSet presAssocID="{185ADEBD-DE8B-4371-8088-6F92CAC62098}" presName="accent_3" presStyleCnt="0"/>
      <dgm:spPr/>
    </dgm:pt>
    <dgm:pt modelId="{13A93884-347D-4771-94D0-E16F887B417C}" type="pres">
      <dgm:prSet presAssocID="{185ADEBD-DE8B-4371-8088-6F92CAC62098}" presName="accentRepeatNode" presStyleLbl="solidFgAcc1" presStyleIdx="2" presStyleCnt="5"/>
      <dgm:spPr/>
    </dgm:pt>
    <dgm:pt modelId="{EA0E46A7-E107-42FF-8868-0D309F322B04}" type="pres">
      <dgm:prSet presAssocID="{21CCCB54-ED14-4B52-9FF0-CF0CE0EDF506}" presName="text_4" presStyleLbl="node1" presStyleIdx="3" presStyleCnt="5">
        <dgm:presLayoutVars>
          <dgm:bulletEnabled val="1"/>
        </dgm:presLayoutVars>
      </dgm:prSet>
      <dgm:spPr/>
    </dgm:pt>
    <dgm:pt modelId="{D1F2E497-B95E-4D8B-A940-CDEB552ECF16}" type="pres">
      <dgm:prSet presAssocID="{21CCCB54-ED14-4B52-9FF0-CF0CE0EDF506}" presName="accent_4" presStyleCnt="0"/>
      <dgm:spPr/>
    </dgm:pt>
    <dgm:pt modelId="{88429B51-FBDA-4FA3-81F5-831BFBD846D9}" type="pres">
      <dgm:prSet presAssocID="{21CCCB54-ED14-4B52-9FF0-CF0CE0EDF506}" presName="accentRepeatNode" presStyleLbl="solidFgAcc1" presStyleIdx="3" presStyleCnt="5"/>
      <dgm:spPr/>
    </dgm:pt>
    <dgm:pt modelId="{9A4BD864-7306-4282-B97A-DE8E8D57BD7A}" type="pres">
      <dgm:prSet presAssocID="{99D5EC1C-D7A3-4DD2-9C69-7DA0DED78A0C}" presName="text_5" presStyleLbl="node1" presStyleIdx="4" presStyleCnt="5">
        <dgm:presLayoutVars>
          <dgm:bulletEnabled val="1"/>
        </dgm:presLayoutVars>
      </dgm:prSet>
      <dgm:spPr/>
    </dgm:pt>
    <dgm:pt modelId="{7E730B8B-CE03-4049-AE47-C5A67515F1CC}" type="pres">
      <dgm:prSet presAssocID="{99D5EC1C-D7A3-4DD2-9C69-7DA0DED78A0C}" presName="accent_5" presStyleCnt="0"/>
      <dgm:spPr/>
    </dgm:pt>
    <dgm:pt modelId="{77DB611C-BF9C-4293-80E6-D6EE545C6B4D}" type="pres">
      <dgm:prSet presAssocID="{99D5EC1C-D7A3-4DD2-9C69-7DA0DED78A0C}" presName="accentRepeatNode" presStyleLbl="solidFgAcc1" presStyleIdx="4" presStyleCnt="5"/>
      <dgm:spPr/>
    </dgm:pt>
  </dgm:ptLst>
  <dgm:cxnLst>
    <dgm:cxn modelId="{95C4940A-F943-4826-8316-22973506B22F}" srcId="{00AF206A-0335-46BA-B9F1-013B306912A3}" destId="{185ADEBD-DE8B-4371-8088-6F92CAC62098}" srcOrd="2" destOrd="0" parTransId="{83E35594-929D-4600-B30F-CCF89BFED798}" sibTransId="{C84ED4EC-6A9E-443F-B053-0B84954C9466}"/>
    <dgm:cxn modelId="{B7372739-4641-4C88-B622-6EBA155AB84E}" type="presOf" srcId="{99D5EC1C-D7A3-4DD2-9C69-7DA0DED78A0C}" destId="{9A4BD864-7306-4282-B97A-DE8E8D57BD7A}" srcOrd="0" destOrd="0" presId="urn:microsoft.com/office/officeart/2008/layout/VerticalCurvedList"/>
    <dgm:cxn modelId="{579A7539-EF44-4679-9327-668417983ABF}" type="presOf" srcId="{E4656A1B-2934-49C3-A015-5E50F5E35EF0}" destId="{83085923-8CF6-4429-83AE-DC8B3671F979}" srcOrd="0" destOrd="0" presId="urn:microsoft.com/office/officeart/2008/layout/VerticalCurvedList"/>
    <dgm:cxn modelId="{CBDB3E70-1E6E-4160-A6E7-7827FD587C01}" srcId="{00AF206A-0335-46BA-B9F1-013B306912A3}" destId="{90F2DAB1-4980-4058-ABA0-45B6349F76B1}" srcOrd="0" destOrd="0" parTransId="{CA528283-7148-411D-B15A-B9414B8942D4}" sibTransId="{E4656A1B-2934-49C3-A015-5E50F5E35EF0}"/>
    <dgm:cxn modelId="{066C4973-4B0E-4AC8-BB57-13D527842EF8}" type="presOf" srcId="{21CCCB54-ED14-4B52-9FF0-CF0CE0EDF506}" destId="{EA0E46A7-E107-42FF-8868-0D309F322B04}" srcOrd="0" destOrd="0" presId="urn:microsoft.com/office/officeart/2008/layout/VerticalCurvedList"/>
    <dgm:cxn modelId="{8386B774-0756-4257-A722-F4482B8D4FFA}" srcId="{00AF206A-0335-46BA-B9F1-013B306912A3}" destId="{3F20BA32-7633-4A31-A39F-7AA4F3173FB4}" srcOrd="1" destOrd="0" parTransId="{AC0FF3FE-E49C-4B1F-9899-24CB8941C19A}" sibTransId="{FEE00622-5111-46FC-A735-2268E4A1B71A}"/>
    <dgm:cxn modelId="{95657C55-2865-4C64-B52C-43BF80D1E9EC}" type="presOf" srcId="{3F20BA32-7633-4A31-A39F-7AA4F3173FB4}" destId="{A17A83A9-D302-4E81-B5FA-DAD14167C952}" srcOrd="0" destOrd="0" presId="urn:microsoft.com/office/officeart/2008/layout/VerticalCurvedList"/>
    <dgm:cxn modelId="{E11AE8A7-7657-407B-AD9E-A4E16E52B924}" type="presOf" srcId="{185ADEBD-DE8B-4371-8088-6F92CAC62098}" destId="{2FB552B5-DA98-480A-B806-887CD43A0A79}" srcOrd="0" destOrd="0" presId="urn:microsoft.com/office/officeart/2008/layout/VerticalCurvedList"/>
    <dgm:cxn modelId="{CBA6EECF-5CDC-4643-BAE7-A172CD24572B}" type="presOf" srcId="{00AF206A-0335-46BA-B9F1-013B306912A3}" destId="{5B72550C-473D-4459-A7B0-468225194613}" srcOrd="0" destOrd="0" presId="urn:microsoft.com/office/officeart/2008/layout/VerticalCurvedList"/>
    <dgm:cxn modelId="{C3D7A3DF-71DB-45AF-9FDE-B7E1CA25F9FB}" srcId="{00AF206A-0335-46BA-B9F1-013B306912A3}" destId="{99D5EC1C-D7A3-4DD2-9C69-7DA0DED78A0C}" srcOrd="4" destOrd="0" parTransId="{505C4994-393E-4365-9692-A675DBDBAFCF}" sibTransId="{315EAC46-AFD5-47FE-9889-7DE310F73E62}"/>
    <dgm:cxn modelId="{0AA71EFC-6180-4C24-8989-E543128ED187}" srcId="{00AF206A-0335-46BA-B9F1-013B306912A3}" destId="{21CCCB54-ED14-4B52-9FF0-CF0CE0EDF506}" srcOrd="3" destOrd="0" parTransId="{6ED358B2-6F4D-4625-A78E-3901FA485CDC}" sibTransId="{1CA88964-0B7F-4E32-BCFA-4E84954CB5FF}"/>
    <dgm:cxn modelId="{CC79AEFE-2F5E-401C-9811-9F279E7CA2E3}" type="presOf" srcId="{90F2DAB1-4980-4058-ABA0-45B6349F76B1}" destId="{18EC20B5-E64F-4A3C-B9C8-A6A13528F2F6}" srcOrd="0" destOrd="0" presId="urn:microsoft.com/office/officeart/2008/layout/VerticalCurvedList"/>
    <dgm:cxn modelId="{01005F65-542D-4199-A6C8-B9B5AEB12959}" type="presParOf" srcId="{5B72550C-473D-4459-A7B0-468225194613}" destId="{413BCCF3-660B-4BB2-AF95-DEB902B1B67B}" srcOrd="0" destOrd="0" presId="urn:microsoft.com/office/officeart/2008/layout/VerticalCurvedList"/>
    <dgm:cxn modelId="{040D015E-7C54-4D80-AB3B-D3B7D9F35651}" type="presParOf" srcId="{413BCCF3-660B-4BB2-AF95-DEB902B1B67B}" destId="{0F0484E9-B826-4D30-B75D-8688E8F5980C}" srcOrd="0" destOrd="0" presId="urn:microsoft.com/office/officeart/2008/layout/VerticalCurvedList"/>
    <dgm:cxn modelId="{18437475-E7DA-4471-A55A-89340FB9865B}" type="presParOf" srcId="{0F0484E9-B826-4D30-B75D-8688E8F5980C}" destId="{0915AD61-CD0D-4035-9EC6-7BBA3AAA8973}" srcOrd="0" destOrd="0" presId="urn:microsoft.com/office/officeart/2008/layout/VerticalCurvedList"/>
    <dgm:cxn modelId="{6C8B9199-3489-4036-BD94-A7C4BAF8C342}" type="presParOf" srcId="{0F0484E9-B826-4D30-B75D-8688E8F5980C}" destId="{83085923-8CF6-4429-83AE-DC8B3671F979}" srcOrd="1" destOrd="0" presId="urn:microsoft.com/office/officeart/2008/layout/VerticalCurvedList"/>
    <dgm:cxn modelId="{EA46719D-9ADC-4FA9-8189-3EC3DE206AA8}" type="presParOf" srcId="{0F0484E9-B826-4D30-B75D-8688E8F5980C}" destId="{DE3F9FD8-39BC-43E2-BA62-FE1436403726}" srcOrd="2" destOrd="0" presId="urn:microsoft.com/office/officeart/2008/layout/VerticalCurvedList"/>
    <dgm:cxn modelId="{336D2A1A-6C9C-47D8-B217-7D309563CEE0}" type="presParOf" srcId="{0F0484E9-B826-4D30-B75D-8688E8F5980C}" destId="{6A850681-7FF5-4F5F-88BD-7E916A71AADC}" srcOrd="3" destOrd="0" presId="urn:microsoft.com/office/officeart/2008/layout/VerticalCurvedList"/>
    <dgm:cxn modelId="{BFB5B021-4B77-4737-AD78-46F08218C51D}" type="presParOf" srcId="{413BCCF3-660B-4BB2-AF95-DEB902B1B67B}" destId="{18EC20B5-E64F-4A3C-B9C8-A6A13528F2F6}" srcOrd="1" destOrd="0" presId="urn:microsoft.com/office/officeart/2008/layout/VerticalCurvedList"/>
    <dgm:cxn modelId="{7A8B017B-42A4-49C3-B109-81B26DC0F226}" type="presParOf" srcId="{413BCCF3-660B-4BB2-AF95-DEB902B1B67B}" destId="{AB9DCAE5-714B-49F3-B5C3-B86AFE67520D}" srcOrd="2" destOrd="0" presId="urn:microsoft.com/office/officeart/2008/layout/VerticalCurvedList"/>
    <dgm:cxn modelId="{A1E1D4A9-C2ED-4BD5-8FFF-38B3B1F7451D}" type="presParOf" srcId="{AB9DCAE5-714B-49F3-B5C3-B86AFE67520D}" destId="{401BCC65-2E33-4BE4-9C6B-904B1D541725}" srcOrd="0" destOrd="0" presId="urn:microsoft.com/office/officeart/2008/layout/VerticalCurvedList"/>
    <dgm:cxn modelId="{4225EA50-3499-4B6F-8C1E-AA981E82DCB6}" type="presParOf" srcId="{413BCCF3-660B-4BB2-AF95-DEB902B1B67B}" destId="{A17A83A9-D302-4E81-B5FA-DAD14167C952}" srcOrd="3" destOrd="0" presId="urn:microsoft.com/office/officeart/2008/layout/VerticalCurvedList"/>
    <dgm:cxn modelId="{D76D2AE5-DF95-4F86-9289-B230B64A5C56}" type="presParOf" srcId="{413BCCF3-660B-4BB2-AF95-DEB902B1B67B}" destId="{8EEBC05F-47B5-42D8-B15A-7D153B35E513}" srcOrd="4" destOrd="0" presId="urn:microsoft.com/office/officeart/2008/layout/VerticalCurvedList"/>
    <dgm:cxn modelId="{A8FF3BA7-6B39-4CD8-9306-C66090FB58A0}" type="presParOf" srcId="{8EEBC05F-47B5-42D8-B15A-7D153B35E513}" destId="{22F1EBC5-5C40-4B45-A21B-EAAF056A3161}" srcOrd="0" destOrd="0" presId="urn:microsoft.com/office/officeart/2008/layout/VerticalCurvedList"/>
    <dgm:cxn modelId="{F3ADF31C-BEED-4FBA-AEC7-DC42138ACCC9}" type="presParOf" srcId="{413BCCF3-660B-4BB2-AF95-DEB902B1B67B}" destId="{2FB552B5-DA98-480A-B806-887CD43A0A79}" srcOrd="5" destOrd="0" presId="urn:microsoft.com/office/officeart/2008/layout/VerticalCurvedList"/>
    <dgm:cxn modelId="{99757A33-F956-46B8-AEBF-ADFFF1EF91C9}" type="presParOf" srcId="{413BCCF3-660B-4BB2-AF95-DEB902B1B67B}" destId="{55DB757B-8EDA-498C-91D5-9941C8B5AE06}" srcOrd="6" destOrd="0" presId="urn:microsoft.com/office/officeart/2008/layout/VerticalCurvedList"/>
    <dgm:cxn modelId="{861EC9C2-38EC-4023-A992-032E43623668}" type="presParOf" srcId="{55DB757B-8EDA-498C-91D5-9941C8B5AE06}" destId="{13A93884-347D-4771-94D0-E16F887B417C}" srcOrd="0" destOrd="0" presId="urn:microsoft.com/office/officeart/2008/layout/VerticalCurvedList"/>
    <dgm:cxn modelId="{68C89CC7-D7AE-4006-A97B-9928E1B8B99C}" type="presParOf" srcId="{413BCCF3-660B-4BB2-AF95-DEB902B1B67B}" destId="{EA0E46A7-E107-42FF-8868-0D309F322B04}" srcOrd="7" destOrd="0" presId="urn:microsoft.com/office/officeart/2008/layout/VerticalCurvedList"/>
    <dgm:cxn modelId="{3739D807-5DF6-4363-968F-5DF15BE71747}" type="presParOf" srcId="{413BCCF3-660B-4BB2-AF95-DEB902B1B67B}" destId="{D1F2E497-B95E-4D8B-A940-CDEB552ECF16}" srcOrd="8" destOrd="0" presId="urn:microsoft.com/office/officeart/2008/layout/VerticalCurvedList"/>
    <dgm:cxn modelId="{B524FE41-037C-48FE-B07F-7480A815E4F2}" type="presParOf" srcId="{D1F2E497-B95E-4D8B-A940-CDEB552ECF16}" destId="{88429B51-FBDA-4FA3-81F5-831BFBD846D9}" srcOrd="0" destOrd="0" presId="urn:microsoft.com/office/officeart/2008/layout/VerticalCurvedList"/>
    <dgm:cxn modelId="{C9476221-7727-4800-A79F-32B42AB04308}" type="presParOf" srcId="{413BCCF3-660B-4BB2-AF95-DEB902B1B67B}" destId="{9A4BD864-7306-4282-B97A-DE8E8D57BD7A}" srcOrd="9" destOrd="0" presId="urn:microsoft.com/office/officeart/2008/layout/VerticalCurvedList"/>
    <dgm:cxn modelId="{3E5E5D87-7E32-4644-9E64-895B66AA9F6C}" type="presParOf" srcId="{413BCCF3-660B-4BB2-AF95-DEB902B1B67B}" destId="{7E730B8B-CE03-4049-AE47-C5A67515F1CC}" srcOrd="10" destOrd="0" presId="urn:microsoft.com/office/officeart/2008/layout/VerticalCurvedList"/>
    <dgm:cxn modelId="{75B6B508-42EA-488C-854E-EFF1800590E3}" type="presParOf" srcId="{7E730B8B-CE03-4049-AE47-C5A67515F1CC}" destId="{77DB611C-BF9C-4293-80E6-D6EE545C6B4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1A91A4-6F41-4E2B-A7DF-7370EFE75CF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F06F24-69A9-4BC3-890D-1B7AA42E4FE2}">
      <dgm:prSet custT="1"/>
      <dgm:spPr/>
      <dgm:t>
        <a:bodyPr/>
        <a:lstStyle/>
        <a:p>
          <a:r>
            <a:rPr lang="en-US" sz="2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Computer incident response team (CIRT)</a:t>
          </a:r>
        </a:p>
      </dgm:t>
    </dgm:pt>
    <dgm:pt modelId="{9E6B2A89-87B0-429E-AAE3-EC977241C5C6}" type="parTrans" cxnId="{CEADDD39-BB19-495B-9664-466A2FB68DC4}">
      <dgm:prSet/>
      <dgm:spPr/>
      <dgm:t>
        <a:bodyPr/>
        <a:lstStyle/>
        <a:p>
          <a:endParaRPr lang="en-US"/>
        </a:p>
      </dgm:t>
    </dgm:pt>
    <dgm:pt modelId="{1D033120-5351-4E75-8C7D-A244E8526D80}" type="sibTrans" cxnId="{CEADDD39-BB19-495B-9664-466A2FB68DC4}">
      <dgm:prSet/>
      <dgm:spPr/>
      <dgm:t>
        <a:bodyPr/>
        <a:lstStyle/>
        <a:p>
          <a:endParaRPr lang="en-US"/>
        </a:p>
      </dgm:t>
    </dgm:pt>
    <dgm:pt modelId="{46DF3D06-6E5F-4280-8253-B2E029F4B8EA}">
      <dgm:prSet custT="1"/>
      <dgm:spPr/>
      <dgm:t>
        <a:bodyPr/>
        <a:lstStyle/>
        <a:p>
          <a:r>
            <a:rPr lang="en-US" sz="2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A group of people who respond to incidents</a:t>
          </a:r>
        </a:p>
      </dgm:t>
    </dgm:pt>
    <dgm:pt modelId="{FA8C2068-F9E4-4667-9AA1-C953C2411265}" type="parTrans" cxnId="{F66AD6CF-2E50-4C8C-A575-7A3834A251EC}">
      <dgm:prSet/>
      <dgm:spPr/>
      <dgm:t>
        <a:bodyPr/>
        <a:lstStyle/>
        <a:p>
          <a:endParaRPr lang="en-US"/>
        </a:p>
      </dgm:t>
    </dgm:pt>
    <dgm:pt modelId="{798DEF68-AE44-4A4B-BF3D-A4EDD9F10C8E}" type="sibTrans" cxnId="{F66AD6CF-2E50-4C8C-A575-7A3834A251EC}">
      <dgm:prSet/>
      <dgm:spPr/>
      <dgm:t>
        <a:bodyPr/>
        <a:lstStyle/>
        <a:p>
          <a:endParaRPr lang="en-US"/>
        </a:p>
      </dgm:t>
    </dgm:pt>
    <dgm:pt modelId="{00E7D264-A947-47F7-803A-77EAEE00A1FC}">
      <dgm:prSet custT="1"/>
      <dgm:spPr/>
      <dgm:t>
        <a:bodyPr/>
        <a:lstStyle/>
        <a:p>
          <a:r>
            <a:rPr lang="en-US" sz="2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A CIRT plan</a:t>
          </a:r>
        </a:p>
      </dgm:t>
    </dgm:pt>
    <dgm:pt modelId="{00432B8A-F209-4942-B46F-6E50DF09C2A9}" type="parTrans" cxnId="{01C3FB99-7112-4BF0-BDA4-55711F3F0C7D}">
      <dgm:prSet/>
      <dgm:spPr/>
      <dgm:t>
        <a:bodyPr/>
        <a:lstStyle/>
        <a:p>
          <a:endParaRPr lang="en-US"/>
        </a:p>
      </dgm:t>
    </dgm:pt>
    <dgm:pt modelId="{B551DDA5-7EEF-4C96-B573-3F8FE8EB4630}" type="sibTrans" cxnId="{01C3FB99-7112-4BF0-BDA4-55711F3F0C7D}">
      <dgm:prSet/>
      <dgm:spPr/>
      <dgm:t>
        <a:bodyPr/>
        <a:lstStyle/>
        <a:p>
          <a:endParaRPr lang="en-US"/>
        </a:p>
      </dgm:t>
    </dgm:pt>
    <dgm:pt modelId="{505536F4-66A3-4005-9112-2F409E547620}">
      <dgm:prSet custT="1"/>
      <dgm:spPr/>
      <dgm:t>
        <a:bodyPr/>
        <a:lstStyle/>
        <a:p>
          <a:r>
            <a:rPr lang="en-US" sz="2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Formal document that outlines an organization’s response to computer incidents</a:t>
          </a:r>
        </a:p>
      </dgm:t>
    </dgm:pt>
    <dgm:pt modelId="{395FB234-28EA-4EE0-B222-966947B36380}" type="parTrans" cxnId="{BE71F8F6-28D5-40E5-9505-558C4F2239A8}">
      <dgm:prSet/>
      <dgm:spPr/>
      <dgm:t>
        <a:bodyPr/>
        <a:lstStyle/>
        <a:p>
          <a:endParaRPr lang="en-US"/>
        </a:p>
      </dgm:t>
    </dgm:pt>
    <dgm:pt modelId="{31696DDF-A512-4FC1-9A33-BEF6B9815EAC}" type="sibTrans" cxnId="{BE71F8F6-28D5-40E5-9505-558C4F2239A8}">
      <dgm:prSet/>
      <dgm:spPr/>
      <dgm:t>
        <a:bodyPr/>
        <a:lstStyle/>
        <a:p>
          <a:endParaRPr lang="en-US"/>
        </a:p>
      </dgm:t>
    </dgm:pt>
    <dgm:pt modelId="{7E6ED78D-5057-46C4-9F4F-2BAA4E1A830E}">
      <dgm:prSet custT="1"/>
      <dgm:spPr/>
      <dgm:t>
        <a:bodyPr/>
        <a:lstStyle/>
        <a:p>
          <a:r>
            <a:rPr lang="en-US" sz="2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Formally defines a security incident</a:t>
          </a:r>
        </a:p>
      </dgm:t>
    </dgm:pt>
    <dgm:pt modelId="{4508B44F-6242-4BDA-9E78-DAEEE04A81A4}" type="parTrans" cxnId="{EFBEE8F3-551D-41B0-84C3-8BEE6A90EBAB}">
      <dgm:prSet/>
      <dgm:spPr/>
      <dgm:t>
        <a:bodyPr/>
        <a:lstStyle/>
        <a:p>
          <a:endParaRPr lang="en-US"/>
        </a:p>
      </dgm:t>
    </dgm:pt>
    <dgm:pt modelId="{C8039BF2-703A-451E-984A-D10DB5878F26}" type="sibTrans" cxnId="{EFBEE8F3-551D-41B0-84C3-8BEE6A90EBAB}">
      <dgm:prSet/>
      <dgm:spPr/>
      <dgm:t>
        <a:bodyPr/>
        <a:lstStyle/>
        <a:p>
          <a:endParaRPr lang="en-US"/>
        </a:p>
      </dgm:t>
    </dgm:pt>
    <dgm:pt modelId="{F41BE87C-CEE5-4AFB-8B6F-89763CA57BC2}">
      <dgm:prSet custT="1"/>
      <dgm:spPr/>
      <dgm:t>
        <a:bodyPr/>
        <a:lstStyle/>
        <a:p>
          <a:r>
            <a:rPr lang="en-US" sz="2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May designate the CIRT team</a:t>
          </a:r>
        </a:p>
      </dgm:t>
    </dgm:pt>
    <dgm:pt modelId="{B37E95EF-894D-4316-B220-472CEB776CAE}" type="parTrans" cxnId="{E7BC7283-9F06-4C9E-B1F5-8D2EE235974E}">
      <dgm:prSet/>
      <dgm:spPr/>
      <dgm:t>
        <a:bodyPr/>
        <a:lstStyle/>
        <a:p>
          <a:endParaRPr lang="en-US"/>
        </a:p>
      </dgm:t>
    </dgm:pt>
    <dgm:pt modelId="{17FD0247-2BDA-49E8-A1F0-2B53EB21FC38}" type="sibTrans" cxnId="{E7BC7283-9F06-4C9E-B1F5-8D2EE235974E}">
      <dgm:prSet/>
      <dgm:spPr/>
      <dgm:t>
        <a:bodyPr/>
        <a:lstStyle/>
        <a:p>
          <a:endParaRPr lang="en-US"/>
        </a:p>
      </dgm:t>
    </dgm:pt>
    <dgm:pt modelId="{4A90B745-E90B-433A-94A2-F0FD0A3A6A5C}" type="pres">
      <dgm:prSet presAssocID="{BC1A91A4-6F41-4E2B-A7DF-7370EFE75CF9}" presName="linear" presStyleCnt="0">
        <dgm:presLayoutVars>
          <dgm:dir/>
          <dgm:animLvl val="lvl"/>
          <dgm:resizeHandles val="exact"/>
        </dgm:presLayoutVars>
      </dgm:prSet>
      <dgm:spPr/>
    </dgm:pt>
    <dgm:pt modelId="{22849F7B-B809-4503-9D77-C32E0A1815A5}" type="pres">
      <dgm:prSet presAssocID="{BCF06F24-69A9-4BC3-890D-1B7AA42E4FE2}" presName="parentLin" presStyleCnt="0"/>
      <dgm:spPr/>
    </dgm:pt>
    <dgm:pt modelId="{010DD724-2C56-46F6-B069-3D3E7A5118D3}" type="pres">
      <dgm:prSet presAssocID="{BCF06F24-69A9-4BC3-890D-1B7AA42E4FE2}" presName="parentLeftMargin" presStyleLbl="node1" presStyleIdx="0" presStyleCnt="2"/>
      <dgm:spPr/>
    </dgm:pt>
    <dgm:pt modelId="{C37B2B46-D349-434E-A294-8F025B46A64D}" type="pres">
      <dgm:prSet presAssocID="{BCF06F24-69A9-4BC3-890D-1B7AA42E4FE2}" presName="parentText" presStyleLbl="node1" presStyleIdx="0" presStyleCnt="2" custScaleY="60662">
        <dgm:presLayoutVars>
          <dgm:chMax val="0"/>
          <dgm:bulletEnabled val="1"/>
        </dgm:presLayoutVars>
      </dgm:prSet>
      <dgm:spPr/>
    </dgm:pt>
    <dgm:pt modelId="{D142ABE9-BF02-45C4-BF70-22F60034BD8D}" type="pres">
      <dgm:prSet presAssocID="{BCF06F24-69A9-4BC3-890D-1B7AA42E4FE2}" presName="negativeSpace" presStyleCnt="0"/>
      <dgm:spPr/>
    </dgm:pt>
    <dgm:pt modelId="{8FD5605C-7BE7-4FE7-BB58-5CA246397A89}" type="pres">
      <dgm:prSet presAssocID="{BCF06F24-69A9-4BC3-890D-1B7AA42E4FE2}" presName="childText" presStyleLbl="conFgAcc1" presStyleIdx="0" presStyleCnt="2">
        <dgm:presLayoutVars>
          <dgm:bulletEnabled val="1"/>
        </dgm:presLayoutVars>
      </dgm:prSet>
      <dgm:spPr/>
    </dgm:pt>
    <dgm:pt modelId="{9CA36A01-B186-4881-BDC2-104D07E9483B}" type="pres">
      <dgm:prSet presAssocID="{1D033120-5351-4E75-8C7D-A244E8526D80}" presName="spaceBetweenRectangles" presStyleCnt="0"/>
      <dgm:spPr/>
    </dgm:pt>
    <dgm:pt modelId="{09FDF0EE-59B1-4A1C-A461-7196A6FAEB60}" type="pres">
      <dgm:prSet presAssocID="{00E7D264-A947-47F7-803A-77EAEE00A1FC}" presName="parentLin" presStyleCnt="0"/>
      <dgm:spPr/>
    </dgm:pt>
    <dgm:pt modelId="{D28D5772-4267-4EDD-98A5-E742898CAB64}" type="pres">
      <dgm:prSet presAssocID="{00E7D264-A947-47F7-803A-77EAEE00A1FC}" presName="parentLeftMargin" presStyleLbl="node1" presStyleIdx="0" presStyleCnt="2"/>
      <dgm:spPr/>
    </dgm:pt>
    <dgm:pt modelId="{9A43F233-C441-4EE4-9B48-78D7D89D7FCB}" type="pres">
      <dgm:prSet presAssocID="{00E7D264-A947-47F7-803A-77EAEE00A1FC}" presName="parentText" presStyleLbl="node1" presStyleIdx="1" presStyleCnt="2" custScaleY="60662">
        <dgm:presLayoutVars>
          <dgm:chMax val="0"/>
          <dgm:bulletEnabled val="1"/>
        </dgm:presLayoutVars>
      </dgm:prSet>
      <dgm:spPr/>
    </dgm:pt>
    <dgm:pt modelId="{86879EDD-18CB-4427-AAD7-3D57B2D86B8F}" type="pres">
      <dgm:prSet presAssocID="{00E7D264-A947-47F7-803A-77EAEE00A1FC}" presName="negativeSpace" presStyleCnt="0"/>
      <dgm:spPr/>
    </dgm:pt>
    <dgm:pt modelId="{AB7DC28D-C7E1-48A7-A3E7-D512AE77C889}" type="pres">
      <dgm:prSet presAssocID="{00E7D264-A947-47F7-803A-77EAEE00A1FC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A6B10D07-5996-44ED-8D36-E3FAAE4DB2F9}" type="presOf" srcId="{00E7D264-A947-47F7-803A-77EAEE00A1FC}" destId="{9A43F233-C441-4EE4-9B48-78D7D89D7FCB}" srcOrd="1" destOrd="0" presId="urn:microsoft.com/office/officeart/2005/8/layout/list1"/>
    <dgm:cxn modelId="{8358DB1E-48D8-4019-AAD0-A8D8ED420571}" type="presOf" srcId="{BC1A91A4-6F41-4E2B-A7DF-7370EFE75CF9}" destId="{4A90B745-E90B-433A-94A2-F0FD0A3A6A5C}" srcOrd="0" destOrd="0" presId="urn:microsoft.com/office/officeart/2005/8/layout/list1"/>
    <dgm:cxn modelId="{CEADDD39-BB19-495B-9664-466A2FB68DC4}" srcId="{BC1A91A4-6F41-4E2B-A7DF-7370EFE75CF9}" destId="{BCF06F24-69A9-4BC3-890D-1B7AA42E4FE2}" srcOrd="0" destOrd="0" parTransId="{9E6B2A89-87B0-429E-AAE3-EC977241C5C6}" sibTransId="{1D033120-5351-4E75-8C7D-A244E8526D80}"/>
    <dgm:cxn modelId="{249C353F-1750-4B03-9D45-CC806C545C1A}" type="presOf" srcId="{7E6ED78D-5057-46C4-9F4F-2BAA4E1A830E}" destId="{AB7DC28D-C7E1-48A7-A3E7-D512AE77C889}" srcOrd="0" destOrd="1" presId="urn:microsoft.com/office/officeart/2005/8/layout/list1"/>
    <dgm:cxn modelId="{56AA0C6C-A3EE-4E7B-8AB3-E4EF7537A493}" type="presOf" srcId="{F41BE87C-CEE5-4AFB-8B6F-89763CA57BC2}" destId="{AB7DC28D-C7E1-48A7-A3E7-D512AE77C889}" srcOrd="0" destOrd="2" presId="urn:microsoft.com/office/officeart/2005/8/layout/list1"/>
    <dgm:cxn modelId="{E7BC7283-9F06-4C9E-B1F5-8D2EE235974E}" srcId="{00E7D264-A947-47F7-803A-77EAEE00A1FC}" destId="{F41BE87C-CEE5-4AFB-8B6F-89763CA57BC2}" srcOrd="2" destOrd="0" parTransId="{B37E95EF-894D-4316-B220-472CEB776CAE}" sibTransId="{17FD0247-2BDA-49E8-A1F0-2B53EB21FC38}"/>
    <dgm:cxn modelId="{FD856D85-602E-4B43-AE23-32EE2B92D1C0}" type="presOf" srcId="{BCF06F24-69A9-4BC3-890D-1B7AA42E4FE2}" destId="{C37B2B46-D349-434E-A294-8F025B46A64D}" srcOrd="1" destOrd="0" presId="urn:microsoft.com/office/officeart/2005/8/layout/list1"/>
    <dgm:cxn modelId="{01C3FB99-7112-4BF0-BDA4-55711F3F0C7D}" srcId="{BC1A91A4-6F41-4E2B-A7DF-7370EFE75CF9}" destId="{00E7D264-A947-47F7-803A-77EAEE00A1FC}" srcOrd="1" destOrd="0" parTransId="{00432B8A-F209-4942-B46F-6E50DF09C2A9}" sibTransId="{B551DDA5-7EEF-4C96-B573-3F8FE8EB4630}"/>
    <dgm:cxn modelId="{21CD17BE-AFDE-4B7A-99F6-3AC88AD3D228}" type="presOf" srcId="{505536F4-66A3-4005-9112-2F409E547620}" destId="{AB7DC28D-C7E1-48A7-A3E7-D512AE77C889}" srcOrd="0" destOrd="0" presId="urn:microsoft.com/office/officeart/2005/8/layout/list1"/>
    <dgm:cxn modelId="{F66AD6CF-2E50-4C8C-A575-7A3834A251EC}" srcId="{BCF06F24-69A9-4BC3-890D-1B7AA42E4FE2}" destId="{46DF3D06-6E5F-4280-8253-B2E029F4B8EA}" srcOrd="0" destOrd="0" parTransId="{FA8C2068-F9E4-4667-9AA1-C953C2411265}" sibTransId="{798DEF68-AE44-4A4B-BF3D-A4EDD9F10C8E}"/>
    <dgm:cxn modelId="{88BB85ED-4A84-4EAD-8B2D-DD64BF9E7801}" type="presOf" srcId="{46DF3D06-6E5F-4280-8253-B2E029F4B8EA}" destId="{8FD5605C-7BE7-4FE7-BB58-5CA246397A89}" srcOrd="0" destOrd="0" presId="urn:microsoft.com/office/officeart/2005/8/layout/list1"/>
    <dgm:cxn modelId="{B7F6E9EE-45A2-4454-8D72-0C6BFE40BCA4}" type="presOf" srcId="{00E7D264-A947-47F7-803A-77EAEE00A1FC}" destId="{D28D5772-4267-4EDD-98A5-E742898CAB64}" srcOrd="0" destOrd="0" presId="urn:microsoft.com/office/officeart/2005/8/layout/list1"/>
    <dgm:cxn modelId="{32FE29F0-ADC7-4B7C-93A0-F6B1C000C9DF}" type="presOf" srcId="{BCF06F24-69A9-4BC3-890D-1B7AA42E4FE2}" destId="{010DD724-2C56-46F6-B069-3D3E7A5118D3}" srcOrd="0" destOrd="0" presId="urn:microsoft.com/office/officeart/2005/8/layout/list1"/>
    <dgm:cxn modelId="{EFBEE8F3-551D-41B0-84C3-8BEE6A90EBAB}" srcId="{00E7D264-A947-47F7-803A-77EAEE00A1FC}" destId="{7E6ED78D-5057-46C4-9F4F-2BAA4E1A830E}" srcOrd="1" destOrd="0" parTransId="{4508B44F-6242-4BDA-9E78-DAEEE04A81A4}" sibTransId="{C8039BF2-703A-451E-984A-D10DB5878F26}"/>
    <dgm:cxn modelId="{BE71F8F6-28D5-40E5-9505-558C4F2239A8}" srcId="{00E7D264-A947-47F7-803A-77EAEE00A1FC}" destId="{505536F4-66A3-4005-9112-2F409E547620}" srcOrd="0" destOrd="0" parTransId="{395FB234-28EA-4EE0-B222-966947B36380}" sibTransId="{31696DDF-A512-4FC1-9A33-BEF6B9815EAC}"/>
    <dgm:cxn modelId="{25F5487D-E369-4E04-9905-689D616124D6}" type="presParOf" srcId="{4A90B745-E90B-433A-94A2-F0FD0A3A6A5C}" destId="{22849F7B-B809-4503-9D77-C32E0A1815A5}" srcOrd="0" destOrd="0" presId="urn:microsoft.com/office/officeart/2005/8/layout/list1"/>
    <dgm:cxn modelId="{8A5AAD8E-A387-4DB9-ACF3-7A06253F93DD}" type="presParOf" srcId="{22849F7B-B809-4503-9D77-C32E0A1815A5}" destId="{010DD724-2C56-46F6-B069-3D3E7A5118D3}" srcOrd="0" destOrd="0" presId="urn:microsoft.com/office/officeart/2005/8/layout/list1"/>
    <dgm:cxn modelId="{354D53C3-09C5-4C62-8969-90F461DF8551}" type="presParOf" srcId="{22849F7B-B809-4503-9D77-C32E0A1815A5}" destId="{C37B2B46-D349-434E-A294-8F025B46A64D}" srcOrd="1" destOrd="0" presId="urn:microsoft.com/office/officeart/2005/8/layout/list1"/>
    <dgm:cxn modelId="{4B63ACC7-9CCB-45C4-9E92-79D55B10D15C}" type="presParOf" srcId="{4A90B745-E90B-433A-94A2-F0FD0A3A6A5C}" destId="{D142ABE9-BF02-45C4-BF70-22F60034BD8D}" srcOrd="1" destOrd="0" presId="urn:microsoft.com/office/officeart/2005/8/layout/list1"/>
    <dgm:cxn modelId="{6D16E257-B81C-4A41-B36B-8FF956BC12F2}" type="presParOf" srcId="{4A90B745-E90B-433A-94A2-F0FD0A3A6A5C}" destId="{8FD5605C-7BE7-4FE7-BB58-5CA246397A89}" srcOrd="2" destOrd="0" presId="urn:microsoft.com/office/officeart/2005/8/layout/list1"/>
    <dgm:cxn modelId="{0060E7C3-1D3B-4901-AD2F-CFE7166E7254}" type="presParOf" srcId="{4A90B745-E90B-433A-94A2-F0FD0A3A6A5C}" destId="{9CA36A01-B186-4881-BDC2-104D07E9483B}" srcOrd="3" destOrd="0" presId="urn:microsoft.com/office/officeart/2005/8/layout/list1"/>
    <dgm:cxn modelId="{D62449FE-025A-4754-82FA-FC059344C251}" type="presParOf" srcId="{4A90B745-E90B-433A-94A2-F0FD0A3A6A5C}" destId="{09FDF0EE-59B1-4A1C-A461-7196A6FAEB60}" srcOrd="4" destOrd="0" presId="urn:microsoft.com/office/officeart/2005/8/layout/list1"/>
    <dgm:cxn modelId="{AC2A75C3-ED6E-4F15-BEA7-BE0C99A0581D}" type="presParOf" srcId="{09FDF0EE-59B1-4A1C-A461-7196A6FAEB60}" destId="{D28D5772-4267-4EDD-98A5-E742898CAB64}" srcOrd="0" destOrd="0" presId="urn:microsoft.com/office/officeart/2005/8/layout/list1"/>
    <dgm:cxn modelId="{08911177-E124-4B68-9281-6B46C8210573}" type="presParOf" srcId="{09FDF0EE-59B1-4A1C-A461-7196A6FAEB60}" destId="{9A43F233-C441-4EE4-9B48-78D7D89D7FCB}" srcOrd="1" destOrd="0" presId="urn:microsoft.com/office/officeart/2005/8/layout/list1"/>
    <dgm:cxn modelId="{B10A63B7-263A-42E9-82D5-533F50C382EF}" type="presParOf" srcId="{4A90B745-E90B-433A-94A2-F0FD0A3A6A5C}" destId="{86879EDD-18CB-4427-AAD7-3D57B2D86B8F}" srcOrd="5" destOrd="0" presId="urn:microsoft.com/office/officeart/2005/8/layout/list1"/>
    <dgm:cxn modelId="{C8F8A549-B6A0-4192-B1E7-ECED4802431C}" type="presParOf" srcId="{4A90B745-E90B-433A-94A2-F0FD0A3A6A5C}" destId="{AB7DC28D-C7E1-48A7-A3E7-D512AE77C88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7E0CBF-1B0E-46BE-A6F8-C67B363CCF1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4D2ED76-D56D-4BC5-9E50-F673ACB23C3F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sz="2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Helps organizations identify and prepare for computer incidents</a:t>
          </a:r>
        </a:p>
      </dgm:t>
    </dgm:pt>
    <dgm:pt modelId="{BEC1D4D1-8A07-4306-A7E9-B2689BEB2550}" type="parTrans" cxnId="{FDF41498-FB31-43EC-AEEE-778F90BC8D23}">
      <dgm:prSet/>
      <dgm:spPr/>
      <dgm:t>
        <a:bodyPr/>
        <a:lstStyle/>
        <a:p>
          <a:endParaRPr lang="en-US"/>
        </a:p>
      </dgm:t>
    </dgm:pt>
    <dgm:pt modelId="{1FED5112-CE5D-4730-97C7-B95246EAA3E2}" type="sibTrans" cxnId="{FDF41498-FB31-43EC-AEEE-778F90BC8D23}">
      <dgm:prSet/>
      <dgm:spPr/>
      <dgm:t>
        <a:bodyPr/>
        <a:lstStyle/>
        <a:p>
          <a:endParaRPr lang="en-US"/>
        </a:p>
      </dgm:t>
    </dgm:pt>
    <dgm:pt modelId="{1921D59E-C2F9-469E-9BDE-9F3FFCFD4E5B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sz="2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Applies critical thinking to solve potential problems</a:t>
          </a:r>
        </a:p>
      </dgm:t>
    </dgm:pt>
    <dgm:pt modelId="{75947000-7AAF-4716-82DF-CEE9C21AD197}" type="parTrans" cxnId="{DB5D3359-1E66-4E40-9E02-F39660A75101}">
      <dgm:prSet/>
      <dgm:spPr/>
      <dgm:t>
        <a:bodyPr/>
        <a:lstStyle/>
        <a:p>
          <a:endParaRPr lang="en-US"/>
        </a:p>
      </dgm:t>
    </dgm:pt>
    <dgm:pt modelId="{3010C462-B3C4-44FA-8829-AD98E2687030}" type="sibTrans" cxnId="{DB5D3359-1E66-4E40-9E02-F39660A75101}">
      <dgm:prSet/>
      <dgm:spPr/>
      <dgm:t>
        <a:bodyPr/>
        <a:lstStyle/>
        <a:p>
          <a:endParaRPr lang="en-US"/>
        </a:p>
      </dgm:t>
    </dgm:pt>
    <dgm:pt modelId="{9D7678BF-7D71-4E25-8AB0-F78A84D4A3E6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sz="2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Helps develop best responses to reduce damage</a:t>
          </a:r>
        </a:p>
      </dgm:t>
    </dgm:pt>
    <dgm:pt modelId="{E814B5C3-3E83-419D-A760-F5806420FF8A}" type="parTrans" cxnId="{AA042563-B7DC-43FE-AC90-9FF2FD84EDCC}">
      <dgm:prSet/>
      <dgm:spPr/>
      <dgm:t>
        <a:bodyPr/>
        <a:lstStyle/>
        <a:p>
          <a:endParaRPr lang="en-US"/>
        </a:p>
      </dgm:t>
    </dgm:pt>
    <dgm:pt modelId="{FEC5FFB0-0529-4D3E-BB6F-0F363A68A067}" type="sibTrans" cxnId="{AA042563-B7DC-43FE-AC90-9FF2FD84EDCC}">
      <dgm:prSet/>
      <dgm:spPr/>
      <dgm:t>
        <a:bodyPr/>
        <a:lstStyle/>
        <a:p>
          <a:endParaRPr lang="en-US"/>
        </a:p>
      </dgm:t>
    </dgm:pt>
    <dgm:pt modelId="{D7D7B770-17C5-46F4-81F5-F70812D14F6D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sz="2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Outlines the purpose of the response effort</a:t>
          </a:r>
        </a:p>
      </dgm:t>
    </dgm:pt>
    <dgm:pt modelId="{F094A971-D45E-4D22-A36E-90C1BCAA7F1C}" type="parTrans" cxnId="{39597B26-014B-4A9C-8302-10F6C1053767}">
      <dgm:prSet/>
      <dgm:spPr/>
      <dgm:t>
        <a:bodyPr/>
        <a:lstStyle/>
        <a:p>
          <a:endParaRPr lang="en-US"/>
        </a:p>
      </dgm:t>
    </dgm:pt>
    <dgm:pt modelId="{8051DE10-341A-4E76-9B3E-5084E16D14ED}" type="sibTrans" cxnId="{39597B26-014B-4A9C-8302-10F6C1053767}">
      <dgm:prSet/>
      <dgm:spPr/>
      <dgm:t>
        <a:bodyPr/>
        <a:lstStyle/>
        <a:p>
          <a:endParaRPr lang="en-US"/>
        </a:p>
      </dgm:t>
    </dgm:pt>
    <dgm:pt modelId="{AC0A929E-D1C0-4F12-B52A-C87119DB48D3}">
      <dgm:prSet custT="1"/>
      <dgm:spPr/>
      <dgm:t>
        <a:bodyPr/>
        <a:lstStyle/>
        <a:p>
          <a:r>
            <a:rPr lang="en-US" sz="2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The five Ws: what, where, who, when, and why</a:t>
          </a:r>
        </a:p>
      </dgm:t>
    </dgm:pt>
    <dgm:pt modelId="{716A2760-B091-4B62-9CB0-2B37DF49E13C}" type="parTrans" cxnId="{4D969317-0A48-4A5E-A177-F74820B58CD0}">
      <dgm:prSet/>
      <dgm:spPr/>
      <dgm:t>
        <a:bodyPr/>
        <a:lstStyle/>
        <a:p>
          <a:endParaRPr lang="en-US"/>
        </a:p>
      </dgm:t>
    </dgm:pt>
    <dgm:pt modelId="{811BAEC9-4556-44F4-AB2D-56A66117EE22}" type="sibTrans" cxnId="{4D969317-0A48-4A5E-A177-F74820B58CD0}">
      <dgm:prSet/>
      <dgm:spPr/>
      <dgm:t>
        <a:bodyPr/>
        <a:lstStyle/>
        <a:p>
          <a:endParaRPr lang="en-US"/>
        </a:p>
      </dgm:t>
    </dgm:pt>
    <dgm:pt modelId="{C6032F5B-DC91-4E11-9AE8-31B9F0CCCA00}" type="pres">
      <dgm:prSet presAssocID="{487E0CBF-1B0E-46BE-A6F8-C67B363CCF11}" presName="linear" presStyleCnt="0">
        <dgm:presLayoutVars>
          <dgm:animLvl val="lvl"/>
          <dgm:resizeHandles val="exact"/>
        </dgm:presLayoutVars>
      </dgm:prSet>
      <dgm:spPr/>
    </dgm:pt>
    <dgm:pt modelId="{1528F73A-D364-4954-9456-C5F621752A05}" type="pres">
      <dgm:prSet presAssocID="{44D2ED76-D56D-4BC5-9E50-F673ACB23C3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DCC709A-4777-4AC8-B9EB-ADAF0299590B}" type="pres">
      <dgm:prSet presAssocID="{1FED5112-CE5D-4730-97C7-B95246EAA3E2}" presName="spacer" presStyleCnt="0"/>
      <dgm:spPr/>
    </dgm:pt>
    <dgm:pt modelId="{C61A7E90-1636-4743-A676-7EE7321E8834}" type="pres">
      <dgm:prSet presAssocID="{1921D59E-C2F9-469E-9BDE-9F3FFCFD4E5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03A38F1-E1E5-457B-8DA3-720C363F3902}" type="pres">
      <dgm:prSet presAssocID="{3010C462-B3C4-44FA-8829-AD98E2687030}" presName="spacer" presStyleCnt="0"/>
      <dgm:spPr/>
    </dgm:pt>
    <dgm:pt modelId="{FFEC1FB2-24C7-4DA0-8759-2DD4C0A62230}" type="pres">
      <dgm:prSet presAssocID="{9D7678BF-7D71-4E25-8AB0-F78A84D4A3E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2B8438A-7F29-4990-B2F2-C381CF838F2A}" type="pres">
      <dgm:prSet presAssocID="{FEC5FFB0-0529-4D3E-BB6F-0F363A68A067}" presName="spacer" presStyleCnt="0"/>
      <dgm:spPr/>
    </dgm:pt>
    <dgm:pt modelId="{D911875A-A32E-445C-BE18-F1E99603B226}" type="pres">
      <dgm:prSet presAssocID="{D7D7B770-17C5-46F4-81F5-F70812D14F6D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70E4D741-2894-4435-BC9D-13ECE5220AEF}" type="pres">
      <dgm:prSet presAssocID="{D7D7B770-17C5-46F4-81F5-F70812D14F6D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4D969317-0A48-4A5E-A177-F74820B58CD0}" srcId="{D7D7B770-17C5-46F4-81F5-F70812D14F6D}" destId="{AC0A929E-D1C0-4F12-B52A-C87119DB48D3}" srcOrd="0" destOrd="0" parTransId="{716A2760-B091-4B62-9CB0-2B37DF49E13C}" sibTransId="{811BAEC9-4556-44F4-AB2D-56A66117EE22}"/>
    <dgm:cxn modelId="{39597B26-014B-4A9C-8302-10F6C1053767}" srcId="{487E0CBF-1B0E-46BE-A6F8-C67B363CCF11}" destId="{D7D7B770-17C5-46F4-81F5-F70812D14F6D}" srcOrd="3" destOrd="0" parTransId="{F094A971-D45E-4D22-A36E-90C1BCAA7F1C}" sibTransId="{8051DE10-341A-4E76-9B3E-5084E16D14ED}"/>
    <dgm:cxn modelId="{AA042563-B7DC-43FE-AC90-9FF2FD84EDCC}" srcId="{487E0CBF-1B0E-46BE-A6F8-C67B363CCF11}" destId="{9D7678BF-7D71-4E25-8AB0-F78A84D4A3E6}" srcOrd="2" destOrd="0" parTransId="{E814B5C3-3E83-419D-A760-F5806420FF8A}" sibTransId="{FEC5FFB0-0529-4D3E-BB6F-0F363A68A067}"/>
    <dgm:cxn modelId="{23151745-73A0-456B-9B11-04F13DC0372A}" type="presOf" srcId="{9D7678BF-7D71-4E25-8AB0-F78A84D4A3E6}" destId="{FFEC1FB2-24C7-4DA0-8759-2DD4C0A62230}" srcOrd="0" destOrd="0" presId="urn:microsoft.com/office/officeart/2005/8/layout/vList2"/>
    <dgm:cxn modelId="{61CF7866-2A0B-469F-B4D1-12526C66542C}" type="presOf" srcId="{AC0A929E-D1C0-4F12-B52A-C87119DB48D3}" destId="{70E4D741-2894-4435-BC9D-13ECE5220AEF}" srcOrd="0" destOrd="0" presId="urn:microsoft.com/office/officeart/2005/8/layout/vList2"/>
    <dgm:cxn modelId="{543C3C6A-4C6A-4B44-9146-DE0311462A24}" type="presOf" srcId="{44D2ED76-D56D-4BC5-9E50-F673ACB23C3F}" destId="{1528F73A-D364-4954-9456-C5F621752A05}" srcOrd="0" destOrd="0" presId="urn:microsoft.com/office/officeart/2005/8/layout/vList2"/>
    <dgm:cxn modelId="{DB5D3359-1E66-4E40-9E02-F39660A75101}" srcId="{487E0CBF-1B0E-46BE-A6F8-C67B363CCF11}" destId="{1921D59E-C2F9-469E-9BDE-9F3FFCFD4E5B}" srcOrd="1" destOrd="0" parTransId="{75947000-7AAF-4716-82DF-CEE9C21AD197}" sibTransId="{3010C462-B3C4-44FA-8829-AD98E2687030}"/>
    <dgm:cxn modelId="{FDF41498-FB31-43EC-AEEE-778F90BC8D23}" srcId="{487E0CBF-1B0E-46BE-A6F8-C67B363CCF11}" destId="{44D2ED76-D56D-4BC5-9E50-F673ACB23C3F}" srcOrd="0" destOrd="0" parTransId="{BEC1D4D1-8A07-4306-A7E9-B2689BEB2550}" sibTransId="{1FED5112-CE5D-4730-97C7-B95246EAA3E2}"/>
    <dgm:cxn modelId="{F182F4BD-F5AE-440B-A556-3C95A9DEBD0E}" type="presOf" srcId="{487E0CBF-1B0E-46BE-A6F8-C67B363CCF11}" destId="{C6032F5B-DC91-4E11-9AE8-31B9F0CCCA00}" srcOrd="0" destOrd="0" presId="urn:microsoft.com/office/officeart/2005/8/layout/vList2"/>
    <dgm:cxn modelId="{557687E7-C1AF-444C-BD3A-6FE358801C17}" type="presOf" srcId="{1921D59E-C2F9-469E-9BDE-9F3FFCFD4E5B}" destId="{C61A7E90-1636-4743-A676-7EE7321E8834}" srcOrd="0" destOrd="0" presId="urn:microsoft.com/office/officeart/2005/8/layout/vList2"/>
    <dgm:cxn modelId="{6FD7B2E7-E043-40AB-ABD0-00D593EE3F46}" type="presOf" srcId="{D7D7B770-17C5-46F4-81F5-F70812D14F6D}" destId="{D911875A-A32E-445C-BE18-F1E99603B226}" srcOrd="0" destOrd="0" presId="urn:microsoft.com/office/officeart/2005/8/layout/vList2"/>
    <dgm:cxn modelId="{7EC1003E-89BA-4A5C-8977-3CA0BCA3799C}" type="presParOf" srcId="{C6032F5B-DC91-4E11-9AE8-31B9F0CCCA00}" destId="{1528F73A-D364-4954-9456-C5F621752A05}" srcOrd="0" destOrd="0" presId="urn:microsoft.com/office/officeart/2005/8/layout/vList2"/>
    <dgm:cxn modelId="{BDF01707-B85F-46CE-BD35-DD6E6A58CA63}" type="presParOf" srcId="{C6032F5B-DC91-4E11-9AE8-31B9F0CCCA00}" destId="{1DCC709A-4777-4AC8-B9EB-ADAF0299590B}" srcOrd="1" destOrd="0" presId="urn:microsoft.com/office/officeart/2005/8/layout/vList2"/>
    <dgm:cxn modelId="{850BE59C-E33E-4C30-AEE6-BAC30795A208}" type="presParOf" srcId="{C6032F5B-DC91-4E11-9AE8-31B9F0CCCA00}" destId="{C61A7E90-1636-4743-A676-7EE7321E8834}" srcOrd="2" destOrd="0" presId="urn:microsoft.com/office/officeart/2005/8/layout/vList2"/>
    <dgm:cxn modelId="{4AEB533A-5124-4B9E-B33C-5620A90EFBB6}" type="presParOf" srcId="{C6032F5B-DC91-4E11-9AE8-31B9F0CCCA00}" destId="{F03A38F1-E1E5-457B-8DA3-720C363F3902}" srcOrd="3" destOrd="0" presId="urn:microsoft.com/office/officeart/2005/8/layout/vList2"/>
    <dgm:cxn modelId="{E954B3A1-EEAD-4F44-B9DF-D71C984C3C1B}" type="presParOf" srcId="{C6032F5B-DC91-4E11-9AE8-31B9F0CCCA00}" destId="{FFEC1FB2-24C7-4DA0-8759-2DD4C0A62230}" srcOrd="4" destOrd="0" presId="urn:microsoft.com/office/officeart/2005/8/layout/vList2"/>
    <dgm:cxn modelId="{6DF8165C-375B-4182-8C5C-FDD537329F89}" type="presParOf" srcId="{C6032F5B-DC91-4E11-9AE8-31B9F0CCCA00}" destId="{92B8438A-7F29-4990-B2F2-C381CF838F2A}" srcOrd="5" destOrd="0" presId="urn:microsoft.com/office/officeart/2005/8/layout/vList2"/>
    <dgm:cxn modelId="{F724A889-0141-4D7F-8F9E-BDD1F301A11A}" type="presParOf" srcId="{C6032F5B-DC91-4E11-9AE8-31B9F0CCCA00}" destId="{D911875A-A32E-445C-BE18-F1E99603B226}" srcOrd="6" destOrd="0" presId="urn:microsoft.com/office/officeart/2005/8/layout/vList2"/>
    <dgm:cxn modelId="{F829755B-647A-4445-BCAB-D30D3086FAD7}" type="presParOf" srcId="{C6032F5B-DC91-4E11-9AE8-31B9F0CCCA00}" destId="{70E4D741-2894-4435-BC9D-13ECE5220AEF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C0F643-AD2B-4856-8095-FCEBCD10A40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3F830D-E0CE-4F80-9ECE-DE873DC2D833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n-US" sz="2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Team leader </a:t>
          </a:r>
        </a:p>
      </dgm:t>
    </dgm:pt>
    <dgm:pt modelId="{BF888571-029E-4EE9-B870-89AD42E0A0DA}" type="parTrans" cxnId="{F52F6E3D-BA33-4A4A-8BD9-77487D47BA97}">
      <dgm:prSet/>
      <dgm:spPr/>
      <dgm:t>
        <a:bodyPr/>
        <a:lstStyle/>
        <a:p>
          <a:endParaRPr lang="en-US" sz="2200">
            <a:solidFill>
              <a:srgbClr val="3C4743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98442B-68B7-424F-88E8-52FADD233991}" type="sibTrans" cxnId="{F52F6E3D-BA33-4A4A-8BD9-77487D47BA97}">
      <dgm:prSet/>
      <dgm:spPr/>
      <dgm:t>
        <a:bodyPr/>
        <a:lstStyle/>
        <a:p>
          <a:endParaRPr lang="en-US" sz="2200">
            <a:solidFill>
              <a:srgbClr val="3C4743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67775D-5F1A-44AD-B769-BD689BBB8E60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n-US" sz="2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Information security members </a:t>
          </a:r>
        </a:p>
      </dgm:t>
    </dgm:pt>
    <dgm:pt modelId="{F173E8F4-D966-4EA8-9817-E4083AEB80EC}" type="parTrans" cxnId="{48676E43-66E5-460E-8F4B-4212F7203A67}">
      <dgm:prSet/>
      <dgm:spPr/>
      <dgm:t>
        <a:bodyPr/>
        <a:lstStyle/>
        <a:p>
          <a:endParaRPr lang="en-US"/>
        </a:p>
      </dgm:t>
    </dgm:pt>
    <dgm:pt modelId="{DECF9F86-4D55-4045-A024-AA296450F4E8}" type="sibTrans" cxnId="{48676E43-66E5-460E-8F4B-4212F7203A67}">
      <dgm:prSet/>
      <dgm:spPr/>
      <dgm:t>
        <a:bodyPr/>
        <a:lstStyle/>
        <a:p>
          <a:endParaRPr lang="en-US"/>
        </a:p>
      </dgm:t>
    </dgm:pt>
    <dgm:pt modelId="{8F078977-B6D5-4EE3-AD95-C0DDB091FD97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n-US" sz="2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Network administrators </a:t>
          </a:r>
        </a:p>
      </dgm:t>
    </dgm:pt>
    <dgm:pt modelId="{CCEB0350-6833-4ACD-B8B6-3AA464226FDB}" type="parTrans" cxnId="{42A2C22C-A935-45D7-BB91-891B77D89844}">
      <dgm:prSet/>
      <dgm:spPr/>
      <dgm:t>
        <a:bodyPr/>
        <a:lstStyle/>
        <a:p>
          <a:endParaRPr lang="en-US"/>
        </a:p>
      </dgm:t>
    </dgm:pt>
    <dgm:pt modelId="{F3A5FF52-2BE0-4106-A4E7-327AFE597033}" type="sibTrans" cxnId="{42A2C22C-A935-45D7-BB91-891B77D89844}">
      <dgm:prSet/>
      <dgm:spPr/>
      <dgm:t>
        <a:bodyPr/>
        <a:lstStyle/>
        <a:p>
          <a:endParaRPr lang="en-US"/>
        </a:p>
      </dgm:t>
    </dgm:pt>
    <dgm:pt modelId="{28180B20-C494-4528-8698-B9FB639F2A34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n-US" sz="2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Physical security personnel</a:t>
          </a:r>
        </a:p>
      </dgm:t>
    </dgm:pt>
    <dgm:pt modelId="{F728525E-95F8-4E91-96E0-A4C4D37E1075}" type="parTrans" cxnId="{D4EBCB61-39F5-49AB-9A0C-5F405DC108EB}">
      <dgm:prSet/>
      <dgm:spPr/>
      <dgm:t>
        <a:bodyPr/>
        <a:lstStyle/>
        <a:p>
          <a:endParaRPr lang="en-US"/>
        </a:p>
      </dgm:t>
    </dgm:pt>
    <dgm:pt modelId="{397045B9-78D3-428F-9856-5C7DFD249BD8}" type="sibTrans" cxnId="{D4EBCB61-39F5-49AB-9A0C-5F405DC108EB}">
      <dgm:prSet/>
      <dgm:spPr/>
      <dgm:t>
        <a:bodyPr/>
        <a:lstStyle/>
        <a:p>
          <a:endParaRPr lang="en-US"/>
        </a:p>
      </dgm:t>
    </dgm:pt>
    <dgm:pt modelId="{3CFE66F7-DD3F-4496-82D1-320FC068A7E5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n-US" sz="2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Legal</a:t>
          </a:r>
        </a:p>
      </dgm:t>
    </dgm:pt>
    <dgm:pt modelId="{785AFB0C-54D4-427E-AC55-571088274639}" type="parTrans" cxnId="{7BEFD1C0-C60C-46EF-8879-F39872A64F09}">
      <dgm:prSet/>
      <dgm:spPr/>
      <dgm:t>
        <a:bodyPr/>
        <a:lstStyle/>
        <a:p>
          <a:endParaRPr lang="en-US"/>
        </a:p>
      </dgm:t>
    </dgm:pt>
    <dgm:pt modelId="{53092389-2CF0-4D81-B829-C448CF8CCDF4}" type="sibTrans" cxnId="{7BEFD1C0-C60C-46EF-8879-F39872A64F09}">
      <dgm:prSet/>
      <dgm:spPr/>
      <dgm:t>
        <a:bodyPr/>
        <a:lstStyle/>
        <a:p>
          <a:endParaRPr lang="en-US"/>
        </a:p>
      </dgm:t>
    </dgm:pt>
    <dgm:pt modelId="{DA246E62-94CA-4B50-B5B4-C36E83195624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n-US" sz="2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Human resources (HR)</a:t>
          </a:r>
        </a:p>
      </dgm:t>
    </dgm:pt>
    <dgm:pt modelId="{2FFEC19D-4EC1-4F52-99FD-915016DD9675}" type="parTrans" cxnId="{720FF32B-A1F7-4DA2-AABC-6CB9914C0AD3}">
      <dgm:prSet/>
      <dgm:spPr/>
      <dgm:t>
        <a:bodyPr/>
        <a:lstStyle/>
        <a:p>
          <a:endParaRPr lang="en-US"/>
        </a:p>
      </dgm:t>
    </dgm:pt>
    <dgm:pt modelId="{E02F9D88-7197-44BB-8E43-8AD660F46A63}" type="sibTrans" cxnId="{720FF32B-A1F7-4DA2-AABC-6CB9914C0AD3}">
      <dgm:prSet/>
      <dgm:spPr/>
      <dgm:t>
        <a:bodyPr/>
        <a:lstStyle/>
        <a:p>
          <a:endParaRPr lang="en-US"/>
        </a:p>
      </dgm:t>
    </dgm:pt>
    <dgm:pt modelId="{38C99ACD-3438-484B-BA7B-761A4BA2B2E3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n-US" sz="2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Communications</a:t>
          </a:r>
        </a:p>
      </dgm:t>
    </dgm:pt>
    <dgm:pt modelId="{2A4059D5-730E-45D8-8512-7D6F1DCFB065}" type="parTrans" cxnId="{F5668643-DDB9-4A52-AEE8-C6392AA2C141}">
      <dgm:prSet/>
      <dgm:spPr/>
      <dgm:t>
        <a:bodyPr/>
        <a:lstStyle/>
        <a:p>
          <a:endParaRPr lang="en-US"/>
        </a:p>
      </dgm:t>
    </dgm:pt>
    <dgm:pt modelId="{D41C6519-A46F-408D-B0E8-E55C210F0327}" type="sibTrans" cxnId="{F5668643-DDB9-4A52-AEE8-C6392AA2C141}">
      <dgm:prSet/>
      <dgm:spPr/>
      <dgm:t>
        <a:bodyPr/>
        <a:lstStyle/>
        <a:p>
          <a:endParaRPr lang="en-US"/>
        </a:p>
      </dgm:t>
    </dgm:pt>
    <dgm:pt modelId="{4487F581-2CDB-42C4-9D45-75F4715BBCFF}" type="pres">
      <dgm:prSet presAssocID="{89C0F643-AD2B-4856-8095-FCEBCD10A403}" presName="linear" presStyleCnt="0">
        <dgm:presLayoutVars>
          <dgm:animLvl val="lvl"/>
          <dgm:resizeHandles val="exact"/>
        </dgm:presLayoutVars>
      </dgm:prSet>
      <dgm:spPr/>
    </dgm:pt>
    <dgm:pt modelId="{7FC4628E-4479-4833-A1D4-E0ABAD172F42}" type="pres">
      <dgm:prSet presAssocID="{7E3F830D-E0CE-4F80-9ECE-DE873DC2D833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85563F00-C236-445F-A112-080C374DBD1E}" type="pres">
      <dgm:prSet presAssocID="{E298442B-68B7-424F-88E8-52FADD233991}" presName="spacer" presStyleCnt="0"/>
      <dgm:spPr/>
    </dgm:pt>
    <dgm:pt modelId="{68F3B083-7444-4EF5-A693-91242602D7C6}" type="pres">
      <dgm:prSet presAssocID="{3367775D-5F1A-44AD-B769-BD689BBB8E60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283FB2DF-0895-48F6-849B-1F72EF510BA0}" type="pres">
      <dgm:prSet presAssocID="{DECF9F86-4D55-4045-A024-AA296450F4E8}" presName="spacer" presStyleCnt="0"/>
      <dgm:spPr/>
    </dgm:pt>
    <dgm:pt modelId="{E529D692-D4DC-4252-8944-413F81546B03}" type="pres">
      <dgm:prSet presAssocID="{8F078977-B6D5-4EE3-AD95-C0DDB091FD97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6CB13F10-3059-42D4-99F0-AA3D248C0B7A}" type="pres">
      <dgm:prSet presAssocID="{F3A5FF52-2BE0-4106-A4E7-327AFE597033}" presName="spacer" presStyleCnt="0"/>
      <dgm:spPr/>
    </dgm:pt>
    <dgm:pt modelId="{DB17399A-F9CF-42B2-8092-B9D048DDAD92}" type="pres">
      <dgm:prSet presAssocID="{28180B20-C494-4528-8698-B9FB639F2A34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7711E394-707F-4945-99AD-B70B19D73785}" type="pres">
      <dgm:prSet presAssocID="{397045B9-78D3-428F-9856-5C7DFD249BD8}" presName="spacer" presStyleCnt="0"/>
      <dgm:spPr/>
    </dgm:pt>
    <dgm:pt modelId="{0E0BBC0F-2D93-4E5C-AB7A-F22E084878A9}" type="pres">
      <dgm:prSet presAssocID="{3CFE66F7-DD3F-4496-82D1-320FC068A7E5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60C02F4E-F60D-4641-8066-B223BFE1797E}" type="pres">
      <dgm:prSet presAssocID="{53092389-2CF0-4D81-B829-C448CF8CCDF4}" presName="spacer" presStyleCnt="0"/>
      <dgm:spPr/>
    </dgm:pt>
    <dgm:pt modelId="{3635C6A3-05A5-45A1-9771-9E64F6754843}" type="pres">
      <dgm:prSet presAssocID="{DA246E62-94CA-4B50-B5B4-C36E83195624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78180BE5-C011-4FC5-841D-B223251132D1}" type="pres">
      <dgm:prSet presAssocID="{E02F9D88-7197-44BB-8E43-8AD660F46A63}" presName="spacer" presStyleCnt="0"/>
      <dgm:spPr/>
    </dgm:pt>
    <dgm:pt modelId="{F3C2F539-970C-4967-A379-76DB5ED97E8C}" type="pres">
      <dgm:prSet presAssocID="{38C99ACD-3438-484B-BA7B-761A4BA2B2E3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FFE5F608-F662-4B59-AD24-C2972C3F58F2}" type="presOf" srcId="{89C0F643-AD2B-4856-8095-FCEBCD10A403}" destId="{4487F581-2CDB-42C4-9D45-75F4715BBCFF}" srcOrd="0" destOrd="0" presId="urn:microsoft.com/office/officeart/2005/8/layout/vList2"/>
    <dgm:cxn modelId="{84D87616-6390-4899-A92E-5B669C8D0BC0}" type="presOf" srcId="{3CFE66F7-DD3F-4496-82D1-320FC068A7E5}" destId="{0E0BBC0F-2D93-4E5C-AB7A-F22E084878A9}" srcOrd="0" destOrd="0" presId="urn:microsoft.com/office/officeart/2005/8/layout/vList2"/>
    <dgm:cxn modelId="{720FF32B-A1F7-4DA2-AABC-6CB9914C0AD3}" srcId="{89C0F643-AD2B-4856-8095-FCEBCD10A403}" destId="{DA246E62-94CA-4B50-B5B4-C36E83195624}" srcOrd="5" destOrd="0" parTransId="{2FFEC19D-4EC1-4F52-99FD-915016DD9675}" sibTransId="{E02F9D88-7197-44BB-8E43-8AD660F46A63}"/>
    <dgm:cxn modelId="{42A2C22C-A935-45D7-BB91-891B77D89844}" srcId="{89C0F643-AD2B-4856-8095-FCEBCD10A403}" destId="{8F078977-B6D5-4EE3-AD95-C0DDB091FD97}" srcOrd="2" destOrd="0" parTransId="{CCEB0350-6833-4ACD-B8B6-3AA464226FDB}" sibTransId="{F3A5FF52-2BE0-4106-A4E7-327AFE597033}"/>
    <dgm:cxn modelId="{5979872F-098B-4C52-A7CE-2B5FB859AA44}" type="presOf" srcId="{38C99ACD-3438-484B-BA7B-761A4BA2B2E3}" destId="{F3C2F539-970C-4967-A379-76DB5ED97E8C}" srcOrd="0" destOrd="0" presId="urn:microsoft.com/office/officeart/2005/8/layout/vList2"/>
    <dgm:cxn modelId="{DA23EE2F-74C3-495E-B95A-672A31E1A50D}" type="presOf" srcId="{3367775D-5F1A-44AD-B769-BD689BBB8E60}" destId="{68F3B083-7444-4EF5-A693-91242602D7C6}" srcOrd="0" destOrd="0" presId="urn:microsoft.com/office/officeart/2005/8/layout/vList2"/>
    <dgm:cxn modelId="{F52F6E3D-BA33-4A4A-8BD9-77487D47BA97}" srcId="{89C0F643-AD2B-4856-8095-FCEBCD10A403}" destId="{7E3F830D-E0CE-4F80-9ECE-DE873DC2D833}" srcOrd="0" destOrd="0" parTransId="{BF888571-029E-4EE9-B870-89AD42E0A0DA}" sibTransId="{E298442B-68B7-424F-88E8-52FADD233991}"/>
    <dgm:cxn modelId="{9FFE225C-64B7-45E8-BEE3-928A8A8E312D}" type="presOf" srcId="{28180B20-C494-4528-8698-B9FB639F2A34}" destId="{DB17399A-F9CF-42B2-8092-B9D048DDAD92}" srcOrd="0" destOrd="0" presId="urn:microsoft.com/office/officeart/2005/8/layout/vList2"/>
    <dgm:cxn modelId="{D4EBCB61-39F5-49AB-9A0C-5F405DC108EB}" srcId="{89C0F643-AD2B-4856-8095-FCEBCD10A403}" destId="{28180B20-C494-4528-8698-B9FB639F2A34}" srcOrd="3" destOrd="0" parTransId="{F728525E-95F8-4E91-96E0-A4C4D37E1075}" sibTransId="{397045B9-78D3-428F-9856-5C7DFD249BD8}"/>
    <dgm:cxn modelId="{48676E43-66E5-460E-8F4B-4212F7203A67}" srcId="{89C0F643-AD2B-4856-8095-FCEBCD10A403}" destId="{3367775D-5F1A-44AD-B769-BD689BBB8E60}" srcOrd="1" destOrd="0" parTransId="{F173E8F4-D966-4EA8-9817-E4083AEB80EC}" sibTransId="{DECF9F86-4D55-4045-A024-AA296450F4E8}"/>
    <dgm:cxn modelId="{F5668643-DDB9-4A52-AEE8-C6392AA2C141}" srcId="{89C0F643-AD2B-4856-8095-FCEBCD10A403}" destId="{38C99ACD-3438-484B-BA7B-761A4BA2B2E3}" srcOrd="6" destOrd="0" parTransId="{2A4059D5-730E-45D8-8512-7D6F1DCFB065}" sibTransId="{D41C6519-A46F-408D-B0E8-E55C210F0327}"/>
    <dgm:cxn modelId="{997DF566-A44D-467D-A5F3-9DD164773D5D}" type="presOf" srcId="{DA246E62-94CA-4B50-B5B4-C36E83195624}" destId="{3635C6A3-05A5-45A1-9771-9E64F6754843}" srcOrd="0" destOrd="0" presId="urn:microsoft.com/office/officeart/2005/8/layout/vList2"/>
    <dgm:cxn modelId="{95A51668-4ABB-4AD2-A159-0EAED7C52387}" type="presOf" srcId="{8F078977-B6D5-4EE3-AD95-C0DDB091FD97}" destId="{E529D692-D4DC-4252-8944-413F81546B03}" srcOrd="0" destOrd="0" presId="urn:microsoft.com/office/officeart/2005/8/layout/vList2"/>
    <dgm:cxn modelId="{7BEFD1C0-C60C-46EF-8879-F39872A64F09}" srcId="{89C0F643-AD2B-4856-8095-FCEBCD10A403}" destId="{3CFE66F7-DD3F-4496-82D1-320FC068A7E5}" srcOrd="4" destOrd="0" parTransId="{785AFB0C-54D4-427E-AC55-571088274639}" sibTransId="{53092389-2CF0-4D81-B829-C448CF8CCDF4}"/>
    <dgm:cxn modelId="{BE3F8AD6-B999-40B7-8829-82D77EA9236C}" type="presOf" srcId="{7E3F830D-E0CE-4F80-9ECE-DE873DC2D833}" destId="{7FC4628E-4479-4833-A1D4-E0ABAD172F42}" srcOrd="0" destOrd="0" presId="urn:microsoft.com/office/officeart/2005/8/layout/vList2"/>
    <dgm:cxn modelId="{235B16B2-AAE2-4C47-8187-9230143DE90A}" type="presParOf" srcId="{4487F581-2CDB-42C4-9D45-75F4715BBCFF}" destId="{7FC4628E-4479-4833-A1D4-E0ABAD172F42}" srcOrd="0" destOrd="0" presId="urn:microsoft.com/office/officeart/2005/8/layout/vList2"/>
    <dgm:cxn modelId="{60E0C91B-1F33-4CC2-B44B-A1489FF782F3}" type="presParOf" srcId="{4487F581-2CDB-42C4-9D45-75F4715BBCFF}" destId="{85563F00-C236-445F-A112-080C374DBD1E}" srcOrd="1" destOrd="0" presId="urn:microsoft.com/office/officeart/2005/8/layout/vList2"/>
    <dgm:cxn modelId="{F1705E77-1FBB-4FA3-81E9-9DE59EDF12C2}" type="presParOf" srcId="{4487F581-2CDB-42C4-9D45-75F4715BBCFF}" destId="{68F3B083-7444-4EF5-A693-91242602D7C6}" srcOrd="2" destOrd="0" presId="urn:microsoft.com/office/officeart/2005/8/layout/vList2"/>
    <dgm:cxn modelId="{84670675-9F64-4F46-A5AA-544ED357C49B}" type="presParOf" srcId="{4487F581-2CDB-42C4-9D45-75F4715BBCFF}" destId="{283FB2DF-0895-48F6-849B-1F72EF510BA0}" srcOrd="3" destOrd="0" presId="urn:microsoft.com/office/officeart/2005/8/layout/vList2"/>
    <dgm:cxn modelId="{B1FC4F6B-C87D-4FBE-9ED9-5FD97018B25E}" type="presParOf" srcId="{4487F581-2CDB-42C4-9D45-75F4715BBCFF}" destId="{E529D692-D4DC-4252-8944-413F81546B03}" srcOrd="4" destOrd="0" presId="urn:microsoft.com/office/officeart/2005/8/layout/vList2"/>
    <dgm:cxn modelId="{DFE21FC1-B605-4836-9588-07ED55EBE055}" type="presParOf" srcId="{4487F581-2CDB-42C4-9D45-75F4715BBCFF}" destId="{6CB13F10-3059-42D4-99F0-AA3D248C0B7A}" srcOrd="5" destOrd="0" presId="urn:microsoft.com/office/officeart/2005/8/layout/vList2"/>
    <dgm:cxn modelId="{1EC47E08-7ECA-4633-86F3-DE8721AFE226}" type="presParOf" srcId="{4487F581-2CDB-42C4-9D45-75F4715BBCFF}" destId="{DB17399A-F9CF-42B2-8092-B9D048DDAD92}" srcOrd="6" destOrd="0" presId="urn:microsoft.com/office/officeart/2005/8/layout/vList2"/>
    <dgm:cxn modelId="{008832DC-3ABD-45F3-85B0-E90D174FE355}" type="presParOf" srcId="{4487F581-2CDB-42C4-9D45-75F4715BBCFF}" destId="{7711E394-707F-4945-99AD-B70B19D73785}" srcOrd="7" destOrd="0" presId="urn:microsoft.com/office/officeart/2005/8/layout/vList2"/>
    <dgm:cxn modelId="{D91EEC39-2C48-49E5-9974-435F87B687FC}" type="presParOf" srcId="{4487F581-2CDB-42C4-9D45-75F4715BBCFF}" destId="{0E0BBC0F-2D93-4E5C-AB7A-F22E084878A9}" srcOrd="8" destOrd="0" presId="urn:microsoft.com/office/officeart/2005/8/layout/vList2"/>
    <dgm:cxn modelId="{05652A46-A6BC-4054-B73D-EEEDDD3418B1}" type="presParOf" srcId="{4487F581-2CDB-42C4-9D45-75F4715BBCFF}" destId="{60C02F4E-F60D-4641-8066-B223BFE1797E}" srcOrd="9" destOrd="0" presId="urn:microsoft.com/office/officeart/2005/8/layout/vList2"/>
    <dgm:cxn modelId="{E136BB3D-3FBC-4729-88C2-CBB45182B213}" type="presParOf" srcId="{4487F581-2CDB-42C4-9D45-75F4715BBCFF}" destId="{3635C6A3-05A5-45A1-9771-9E64F6754843}" srcOrd="10" destOrd="0" presId="urn:microsoft.com/office/officeart/2005/8/layout/vList2"/>
    <dgm:cxn modelId="{CD050E32-FF9F-4A8E-BDB8-6BF4E19E4990}" type="presParOf" srcId="{4487F581-2CDB-42C4-9D45-75F4715BBCFF}" destId="{78180BE5-C011-4FC5-841D-B223251132D1}" srcOrd="11" destOrd="0" presId="urn:microsoft.com/office/officeart/2005/8/layout/vList2"/>
    <dgm:cxn modelId="{27CEB817-7661-4004-8AF1-319810168C70}" type="presParOf" srcId="{4487F581-2CDB-42C4-9D45-75F4715BBCFF}" destId="{F3C2F539-970C-4967-A379-76DB5ED97E8C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06E9CC8-0FB9-41C0-A28D-7A4F2BAED79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FF6CBC-DC2D-4CD5-9009-BA21E6D443D6}">
      <dgm:prSet phldrT="[Text]"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Developing incident response procedures</a:t>
          </a:r>
        </a:p>
      </dgm:t>
    </dgm:pt>
    <dgm:pt modelId="{9466A2C1-1E40-43D8-AE6F-15B6F7009BF7}" type="parTrans" cxnId="{444F16B1-FBF3-45F2-A986-584D5EFA6F9A}">
      <dgm:prSet/>
      <dgm:spPr/>
      <dgm:t>
        <a:bodyPr/>
        <a:lstStyle/>
        <a:p>
          <a:endParaRPr lang="en-US"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BACC03-2A55-4D47-AFEB-DA5C8E1967D7}" type="sibTrans" cxnId="{444F16B1-FBF3-45F2-A986-584D5EFA6F9A}">
      <dgm:prSet/>
      <dgm:spPr/>
      <dgm:t>
        <a:bodyPr/>
        <a:lstStyle/>
        <a:p>
          <a:endParaRPr lang="en-US"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0BA0DD-BD03-4CE8-8DF8-AC7FE3B7A63C}">
      <dgm:prSet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Investigating incidents</a:t>
          </a:r>
        </a:p>
      </dgm:t>
    </dgm:pt>
    <dgm:pt modelId="{96B37E29-B332-41B3-A473-98E34480D134}" type="parTrans" cxnId="{3E35AA06-FFF6-4932-9E65-7FF2A8B6746A}">
      <dgm:prSet/>
      <dgm:spPr/>
      <dgm:t>
        <a:bodyPr/>
        <a:lstStyle/>
        <a:p>
          <a:endParaRPr lang="en-US"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E143F8-5C03-43C9-ACB1-B84D096D4817}" type="sibTrans" cxnId="{3E35AA06-FFF6-4932-9E65-7FF2A8B6746A}">
      <dgm:prSet/>
      <dgm:spPr/>
      <dgm:t>
        <a:bodyPr/>
        <a:lstStyle/>
        <a:p>
          <a:endParaRPr lang="en-US"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97F0CB-0129-4C5B-9CFF-6BC79248497E}">
      <dgm:prSet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Determining the cause of incidents</a:t>
          </a:r>
        </a:p>
      </dgm:t>
    </dgm:pt>
    <dgm:pt modelId="{9FFC2BF9-EC47-4B86-8A2F-CD6762CA0671}" type="parTrans" cxnId="{BE78D9F8-FC05-4398-91C9-0FF20BAC9E9A}">
      <dgm:prSet/>
      <dgm:spPr/>
      <dgm:t>
        <a:bodyPr/>
        <a:lstStyle/>
        <a:p>
          <a:endParaRPr lang="en-US"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3A33B1-3D1F-4672-819B-B29282984CF0}" type="sibTrans" cxnId="{BE78D9F8-FC05-4398-91C9-0FF20BAC9E9A}">
      <dgm:prSet/>
      <dgm:spPr/>
      <dgm:t>
        <a:bodyPr/>
        <a:lstStyle/>
        <a:p>
          <a:endParaRPr lang="en-US"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B914A4-66C4-44A5-8711-92B6EC88C5E0}">
      <dgm:prSet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Recommending controls to prevent future incidents</a:t>
          </a:r>
        </a:p>
      </dgm:t>
    </dgm:pt>
    <dgm:pt modelId="{BD798C53-81F0-4235-978C-FFB22DF5F246}" type="parTrans" cxnId="{012EA5CE-9147-4C63-B279-9BCF77A2BDA1}">
      <dgm:prSet/>
      <dgm:spPr/>
      <dgm:t>
        <a:bodyPr/>
        <a:lstStyle/>
        <a:p>
          <a:endParaRPr lang="en-US"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37352C-9A8D-4622-AE79-EE9FDA7F0AAF}" type="sibTrans" cxnId="{012EA5CE-9147-4C63-B279-9BCF77A2BDA1}">
      <dgm:prSet/>
      <dgm:spPr/>
      <dgm:t>
        <a:bodyPr/>
        <a:lstStyle/>
        <a:p>
          <a:endParaRPr lang="en-US"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460F9C5-4CBE-45B4-B25D-E4AF65CB593D}">
      <dgm:prSet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Protecting collected evidence</a:t>
          </a:r>
        </a:p>
      </dgm:t>
    </dgm:pt>
    <dgm:pt modelId="{142FC3A4-8C8C-4A99-BE7C-0F4B68E6918A}" type="parTrans" cxnId="{A4D50B79-BB77-42B3-8E44-E03B77310851}">
      <dgm:prSet/>
      <dgm:spPr/>
      <dgm:t>
        <a:bodyPr/>
        <a:lstStyle/>
        <a:p>
          <a:endParaRPr lang="en-US"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239A68-04B9-4007-B0A6-89EE3D2EABAA}" type="sibTrans" cxnId="{A4D50B79-BB77-42B3-8E44-E03B77310851}">
      <dgm:prSet/>
      <dgm:spPr/>
      <dgm:t>
        <a:bodyPr/>
        <a:lstStyle/>
        <a:p>
          <a:endParaRPr lang="en-US"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E31E81-0FDD-4C12-8F66-006485582AEA}">
      <dgm:prSet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Using a chain of custody</a:t>
          </a:r>
        </a:p>
      </dgm:t>
    </dgm:pt>
    <dgm:pt modelId="{71B622C2-81AB-415D-BA94-2AB2C3B30E95}" type="parTrans" cxnId="{E50B84E5-299C-4014-9224-3700C34418A8}">
      <dgm:prSet/>
      <dgm:spPr/>
      <dgm:t>
        <a:bodyPr/>
        <a:lstStyle/>
        <a:p>
          <a:endParaRPr lang="en-US"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D81F26-B927-4AFA-B20E-2D78B12477FF}" type="sibTrans" cxnId="{E50B84E5-299C-4014-9224-3700C34418A8}">
      <dgm:prSet/>
      <dgm:spPr/>
      <dgm:t>
        <a:bodyPr/>
        <a:lstStyle/>
        <a:p>
          <a:endParaRPr lang="en-US"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4E07AA-B20E-41D6-B001-0E5FCFE9B588}" type="pres">
      <dgm:prSet presAssocID="{C06E9CC8-0FB9-41C0-A28D-7A4F2BAED798}" presName="linear" presStyleCnt="0">
        <dgm:presLayoutVars>
          <dgm:dir/>
          <dgm:animLvl val="lvl"/>
          <dgm:resizeHandles val="exact"/>
        </dgm:presLayoutVars>
      </dgm:prSet>
      <dgm:spPr/>
    </dgm:pt>
    <dgm:pt modelId="{7B05B57E-E30C-4799-B8DC-91C5F6BE8C88}" type="pres">
      <dgm:prSet presAssocID="{D2FF6CBC-DC2D-4CD5-9009-BA21E6D443D6}" presName="parentLin" presStyleCnt="0"/>
      <dgm:spPr/>
    </dgm:pt>
    <dgm:pt modelId="{37B4EAC4-E4C8-4D9A-9069-04C8F59002EA}" type="pres">
      <dgm:prSet presAssocID="{D2FF6CBC-DC2D-4CD5-9009-BA21E6D443D6}" presName="parentLeftMargin" presStyleLbl="node1" presStyleIdx="0" presStyleCnt="6"/>
      <dgm:spPr/>
    </dgm:pt>
    <dgm:pt modelId="{7AA21CC8-DF8A-434B-8FB9-F0E175497842}" type="pres">
      <dgm:prSet presAssocID="{D2FF6CBC-DC2D-4CD5-9009-BA21E6D443D6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9800F211-E996-4B47-A335-3B85B8C37DE5}" type="pres">
      <dgm:prSet presAssocID="{D2FF6CBC-DC2D-4CD5-9009-BA21E6D443D6}" presName="negativeSpace" presStyleCnt="0"/>
      <dgm:spPr/>
    </dgm:pt>
    <dgm:pt modelId="{C822FB1F-A22E-45AB-B0AA-C2D765505F44}" type="pres">
      <dgm:prSet presAssocID="{D2FF6CBC-DC2D-4CD5-9009-BA21E6D443D6}" presName="childText" presStyleLbl="conFgAcc1" presStyleIdx="0" presStyleCnt="6">
        <dgm:presLayoutVars>
          <dgm:bulletEnabled val="1"/>
        </dgm:presLayoutVars>
      </dgm:prSet>
      <dgm:spPr/>
    </dgm:pt>
    <dgm:pt modelId="{AB826B20-3C55-44DF-80FD-B7E69F72E8FB}" type="pres">
      <dgm:prSet presAssocID="{26BACC03-2A55-4D47-AFEB-DA5C8E1967D7}" presName="spaceBetweenRectangles" presStyleCnt="0"/>
      <dgm:spPr/>
    </dgm:pt>
    <dgm:pt modelId="{A0C56A3E-46D4-436C-9226-3A6F647B3CE4}" type="pres">
      <dgm:prSet presAssocID="{180BA0DD-BD03-4CE8-8DF8-AC7FE3B7A63C}" presName="parentLin" presStyleCnt="0"/>
      <dgm:spPr/>
    </dgm:pt>
    <dgm:pt modelId="{862E9734-5118-489C-9E81-905052EFA57F}" type="pres">
      <dgm:prSet presAssocID="{180BA0DD-BD03-4CE8-8DF8-AC7FE3B7A63C}" presName="parentLeftMargin" presStyleLbl="node1" presStyleIdx="0" presStyleCnt="6"/>
      <dgm:spPr/>
    </dgm:pt>
    <dgm:pt modelId="{F28E741F-D50A-4260-A775-67182669D25D}" type="pres">
      <dgm:prSet presAssocID="{180BA0DD-BD03-4CE8-8DF8-AC7FE3B7A63C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ADCA00D4-0947-43F7-8516-B9B0C5C63A9C}" type="pres">
      <dgm:prSet presAssocID="{180BA0DD-BD03-4CE8-8DF8-AC7FE3B7A63C}" presName="negativeSpace" presStyleCnt="0"/>
      <dgm:spPr/>
    </dgm:pt>
    <dgm:pt modelId="{F056F056-2920-4EAB-BAF7-72AC8DBC0215}" type="pres">
      <dgm:prSet presAssocID="{180BA0DD-BD03-4CE8-8DF8-AC7FE3B7A63C}" presName="childText" presStyleLbl="conFgAcc1" presStyleIdx="1" presStyleCnt="6">
        <dgm:presLayoutVars>
          <dgm:bulletEnabled val="1"/>
        </dgm:presLayoutVars>
      </dgm:prSet>
      <dgm:spPr/>
    </dgm:pt>
    <dgm:pt modelId="{13FBE6FB-422A-4085-9312-898DD2F795E7}" type="pres">
      <dgm:prSet presAssocID="{9DE143F8-5C03-43C9-ACB1-B84D096D4817}" presName="spaceBetweenRectangles" presStyleCnt="0"/>
      <dgm:spPr/>
    </dgm:pt>
    <dgm:pt modelId="{CF127F5E-A23C-41EF-90F8-91B4205F3DB3}" type="pres">
      <dgm:prSet presAssocID="{4697F0CB-0129-4C5B-9CFF-6BC79248497E}" presName="parentLin" presStyleCnt="0"/>
      <dgm:spPr/>
    </dgm:pt>
    <dgm:pt modelId="{321B501C-0CD2-48AD-AAD1-89DAC103367B}" type="pres">
      <dgm:prSet presAssocID="{4697F0CB-0129-4C5B-9CFF-6BC79248497E}" presName="parentLeftMargin" presStyleLbl="node1" presStyleIdx="1" presStyleCnt="6"/>
      <dgm:spPr/>
    </dgm:pt>
    <dgm:pt modelId="{F33A1E0E-5928-4776-8285-68CDA0C0EF18}" type="pres">
      <dgm:prSet presAssocID="{4697F0CB-0129-4C5B-9CFF-6BC79248497E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93F0D5CC-EAD2-48DE-A6F6-ABFCF9D4E985}" type="pres">
      <dgm:prSet presAssocID="{4697F0CB-0129-4C5B-9CFF-6BC79248497E}" presName="negativeSpace" presStyleCnt="0"/>
      <dgm:spPr/>
    </dgm:pt>
    <dgm:pt modelId="{A6C0BDFD-6FC6-425E-B8DC-DD866EF19A17}" type="pres">
      <dgm:prSet presAssocID="{4697F0CB-0129-4C5B-9CFF-6BC79248497E}" presName="childText" presStyleLbl="conFgAcc1" presStyleIdx="2" presStyleCnt="6">
        <dgm:presLayoutVars>
          <dgm:bulletEnabled val="1"/>
        </dgm:presLayoutVars>
      </dgm:prSet>
      <dgm:spPr/>
    </dgm:pt>
    <dgm:pt modelId="{B225D3C5-0D44-44EB-8C9D-70A1BE583D91}" type="pres">
      <dgm:prSet presAssocID="{763A33B1-3D1F-4672-819B-B29282984CF0}" presName="spaceBetweenRectangles" presStyleCnt="0"/>
      <dgm:spPr/>
    </dgm:pt>
    <dgm:pt modelId="{B2A4EA5E-3824-4D17-B238-37B1B54A9FBE}" type="pres">
      <dgm:prSet presAssocID="{42B914A4-66C4-44A5-8711-92B6EC88C5E0}" presName="parentLin" presStyleCnt="0"/>
      <dgm:spPr/>
    </dgm:pt>
    <dgm:pt modelId="{44DCE6B2-8F62-4F3E-9AB3-83D0ADA3E25C}" type="pres">
      <dgm:prSet presAssocID="{42B914A4-66C4-44A5-8711-92B6EC88C5E0}" presName="parentLeftMargin" presStyleLbl="node1" presStyleIdx="2" presStyleCnt="6"/>
      <dgm:spPr/>
    </dgm:pt>
    <dgm:pt modelId="{2ECE6E3F-8E38-49C3-BF44-57295EE67F85}" type="pres">
      <dgm:prSet presAssocID="{42B914A4-66C4-44A5-8711-92B6EC88C5E0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532496FB-B383-4428-91A4-4B9585A465C1}" type="pres">
      <dgm:prSet presAssocID="{42B914A4-66C4-44A5-8711-92B6EC88C5E0}" presName="negativeSpace" presStyleCnt="0"/>
      <dgm:spPr/>
    </dgm:pt>
    <dgm:pt modelId="{C107AA3C-FD6C-42E7-8536-4CEC70508720}" type="pres">
      <dgm:prSet presAssocID="{42B914A4-66C4-44A5-8711-92B6EC88C5E0}" presName="childText" presStyleLbl="conFgAcc1" presStyleIdx="3" presStyleCnt="6">
        <dgm:presLayoutVars>
          <dgm:bulletEnabled val="1"/>
        </dgm:presLayoutVars>
      </dgm:prSet>
      <dgm:spPr/>
    </dgm:pt>
    <dgm:pt modelId="{5D88CA9F-C811-4A55-8307-1CF3290EFADD}" type="pres">
      <dgm:prSet presAssocID="{3537352C-9A8D-4622-AE79-EE9FDA7F0AAF}" presName="spaceBetweenRectangles" presStyleCnt="0"/>
      <dgm:spPr/>
    </dgm:pt>
    <dgm:pt modelId="{8EF75C0C-08E2-40D3-90FB-B38100E4BC92}" type="pres">
      <dgm:prSet presAssocID="{6460F9C5-4CBE-45B4-B25D-E4AF65CB593D}" presName="parentLin" presStyleCnt="0"/>
      <dgm:spPr/>
    </dgm:pt>
    <dgm:pt modelId="{14899AF3-155C-4437-B0E1-723DE04AB112}" type="pres">
      <dgm:prSet presAssocID="{6460F9C5-4CBE-45B4-B25D-E4AF65CB593D}" presName="parentLeftMargin" presStyleLbl="node1" presStyleIdx="3" presStyleCnt="6"/>
      <dgm:spPr/>
    </dgm:pt>
    <dgm:pt modelId="{4974AA9D-77C8-4596-92F8-D9C5675352EC}" type="pres">
      <dgm:prSet presAssocID="{6460F9C5-4CBE-45B4-B25D-E4AF65CB593D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945854A7-ED6C-448F-8E57-9FFF73599B0D}" type="pres">
      <dgm:prSet presAssocID="{6460F9C5-4CBE-45B4-B25D-E4AF65CB593D}" presName="negativeSpace" presStyleCnt="0"/>
      <dgm:spPr/>
    </dgm:pt>
    <dgm:pt modelId="{3CE28142-3572-4DA7-84EE-1922BDB1447F}" type="pres">
      <dgm:prSet presAssocID="{6460F9C5-4CBE-45B4-B25D-E4AF65CB593D}" presName="childText" presStyleLbl="conFgAcc1" presStyleIdx="4" presStyleCnt="6">
        <dgm:presLayoutVars>
          <dgm:bulletEnabled val="1"/>
        </dgm:presLayoutVars>
      </dgm:prSet>
      <dgm:spPr/>
    </dgm:pt>
    <dgm:pt modelId="{D0F32C37-B746-4447-89A6-5DC7ED5057D4}" type="pres">
      <dgm:prSet presAssocID="{48239A68-04B9-4007-B0A6-89EE3D2EABAA}" presName="spaceBetweenRectangles" presStyleCnt="0"/>
      <dgm:spPr/>
    </dgm:pt>
    <dgm:pt modelId="{2B5FBA05-28CF-4554-9DCF-C6C9614B974D}" type="pres">
      <dgm:prSet presAssocID="{B1E31E81-0FDD-4C12-8F66-006485582AEA}" presName="parentLin" presStyleCnt="0"/>
      <dgm:spPr/>
    </dgm:pt>
    <dgm:pt modelId="{2F166C30-A105-4CF2-B0C5-FEEAEB621A4E}" type="pres">
      <dgm:prSet presAssocID="{B1E31E81-0FDD-4C12-8F66-006485582AEA}" presName="parentLeftMargin" presStyleLbl="node1" presStyleIdx="4" presStyleCnt="6"/>
      <dgm:spPr/>
    </dgm:pt>
    <dgm:pt modelId="{E610B739-52F4-4807-9891-07F415753100}" type="pres">
      <dgm:prSet presAssocID="{B1E31E81-0FDD-4C12-8F66-006485582AEA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E9748040-F298-4EBE-BC5A-E2D232A5C977}" type="pres">
      <dgm:prSet presAssocID="{B1E31E81-0FDD-4C12-8F66-006485582AEA}" presName="negativeSpace" presStyleCnt="0"/>
      <dgm:spPr/>
    </dgm:pt>
    <dgm:pt modelId="{B7C31C58-4A11-4B85-BFD1-DB80CB9DF33F}" type="pres">
      <dgm:prSet presAssocID="{B1E31E81-0FDD-4C12-8F66-006485582AEA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3E35AA06-FFF6-4932-9E65-7FF2A8B6746A}" srcId="{C06E9CC8-0FB9-41C0-A28D-7A4F2BAED798}" destId="{180BA0DD-BD03-4CE8-8DF8-AC7FE3B7A63C}" srcOrd="1" destOrd="0" parTransId="{96B37E29-B332-41B3-A473-98E34480D134}" sibTransId="{9DE143F8-5C03-43C9-ACB1-B84D096D4817}"/>
    <dgm:cxn modelId="{61F4E40D-0081-4727-9F0A-2B46AF842650}" type="presOf" srcId="{4697F0CB-0129-4C5B-9CFF-6BC79248497E}" destId="{F33A1E0E-5928-4776-8285-68CDA0C0EF18}" srcOrd="1" destOrd="0" presId="urn:microsoft.com/office/officeart/2005/8/layout/list1"/>
    <dgm:cxn modelId="{90EC740E-C358-474F-BE88-524EC64878A6}" type="presOf" srcId="{4697F0CB-0129-4C5B-9CFF-6BC79248497E}" destId="{321B501C-0CD2-48AD-AAD1-89DAC103367B}" srcOrd="0" destOrd="0" presId="urn:microsoft.com/office/officeart/2005/8/layout/list1"/>
    <dgm:cxn modelId="{E7C57E11-72CC-48A5-BBC5-E6457322B962}" type="presOf" srcId="{6460F9C5-4CBE-45B4-B25D-E4AF65CB593D}" destId="{4974AA9D-77C8-4596-92F8-D9C5675352EC}" srcOrd="1" destOrd="0" presId="urn:microsoft.com/office/officeart/2005/8/layout/list1"/>
    <dgm:cxn modelId="{E2DC2F27-AB90-406D-8F42-03BEDBDED626}" type="presOf" srcId="{42B914A4-66C4-44A5-8711-92B6EC88C5E0}" destId="{2ECE6E3F-8E38-49C3-BF44-57295EE67F85}" srcOrd="1" destOrd="0" presId="urn:microsoft.com/office/officeart/2005/8/layout/list1"/>
    <dgm:cxn modelId="{791A2234-316F-43EF-B5D7-4041B6A71221}" type="presOf" srcId="{D2FF6CBC-DC2D-4CD5-9009-BA21E6D443D6}" destId="{37B4EAC4-E4C8-4D9A-9069-04C8F59002EA}" srcOrd="0" destOrd="0" presId="urn:microsoft.com/office/officeart/2005/8/layout/list1"/>
    <dgm:cxn modelId="{E32A7163-1A5A-4F99-B91E-037F29A98215}" type="presOf" srcId="{D2FF6CBC-DC2D-4CD5-9009-BA21E6D443D6}" destId="{7AA21CC8-DF8A-434B-8FB9-F0E175497842}" srcOrd="1" destOrd="0" presId="urn:microsoft.com/office/officeart/2005/8/layout/list1"/>
    <dgm:cxn modelId="{56476771-1A4A-471C-9342-FF7C67078ED6}" type="presOf" srcId="{C06E9CC8-0FB9-41C0-A28D-7A4F2BAED798}" destId="{074E07AA-B20E-41D6-B001-0E5FCFE9B588}" srcOrd="0" destOrd="0" presId="urn:microsoft.com/office/officeart/2005/8/layout/list1"/>
    <dgm:cxn modelId="{3CB59458-4BF6-4E43-AD94-2CCEE488EC0A}" type="presOf" srcId="{180BA0DD-BD03-4CE8-8DF8-AC7FE3B7A63C}" destId="{F28E741F-D50A-4260-A775-67182669D25D}" srcOrd="1" destOrd="0" presId="urn:microsoft.com/office/officeart/2005/8/layout/list1"/>
    <dgm:cxn modelId="{A4D50B79-BB77-42B3-8E44-E03B77310851}" srcId="{C06E9CC8-0FB9-41C0-A28D-7A4F2BAED798}" destId="{6460F9C5-4CBE-45B4-B25D-E4AF65CB593D}" srcOrd="4" destOrd="0" parTransId="{142FC3A4-8C8C-4A99-BE7C-0F4B68E6918A}" sibTransId="{48239A68-04B9-4007-B0A6-89EE3D2EABAA}"/>
    <dgm:cxn modelId="{A7C2AB92-A36E-4C2D-A78E-F36BBD7C1959}" type="presOf" srcId="{B1E31E81-0FDD-4C12-8F66-006485582AEA}" destId="{E610B739-52F4-4807-9891-07F415753100}" srcOrd="1" destOrd="0" presId="urn:microsoft.com/office/officeart/2005/8/layout/list1"/>
    <dgm:cxn modelId="{3637BA9D-8D67-45DF-8307-FF4FC74879A4}" type="presOf" srcId="{B1E31E81-0FDD-4C12-8F66-006485582AEA}" destId="{2F166C30-A105-4CF2-B0C5-FEEAEB621A4E}" srcOrd="0" destOrd="0" presId="urn:microsoft.com/office/officeart/2005/8/layout/list1"/>
    <dgm:cxn modelId="{1231ADAC-B733-4BB4-909B-A6CA0488C3F1}" type="presOf" srcId="{180BA0DD-BD03-4CE8-8DF8-AC7FE3B7A63C}" destId="{862E9734-5118-489C-9E81-905052EFA57F}" srcOrd="0" destOrd="0" presId="urn:microsoft.com/office/officeart/2005/8/layout/list1"/>
    <dgm:cxn modelId="{444F16B1-FBF3-45F2-A986-584D5EFA6F9A}" srcId="{C06E9CC8-0FB9-41C0-A28D-7A4F2BAED798}" destId="{D2FF6CBC-DC2D-4CD5-9009-BA21E6D443D6}" srcOrd="0" destOrd="0" parTransId="{9466A2C1-1E40-43D8-AE6F-15B6F7009BF7}" sibTransId="{26BACC03-2A55-4D47-AFEB-DA5C8E1967D7}"/>
    <dgm:cxn modelId="{012EA5CE-9147-4C63-B279-9BCF77A2BDA1}" srcId="{C06E9CC8-0FB9-41C0-A28D-7A4F2BAED798}" destId="{42B914A4-66C4-44A5-8711-92B6EC88C5E0}" srcOrd="3" destOrd="0" parTransId="{BD798C53-81F0-4235-978C-FFB22DF5F246}" sibTransId="{3537352C-9A8D-4622-AE79-EE9FDA7F0AAF}"/>
    <dgm:cxn modelId="{D5E064E2-ACCB-43F1-98FF-357871478CE5}" type="presOf" srcId="{6460F9C5-4CBE-45B4-B25D-E4AF65CB593D}" destId="{14899AF3-155C-4437-B0E1-723DE04AB112}" srcOrd="0" destOrd="0" presId="urn:microsoft.com/office/officeart/2005/8/layout/list1"/>
    <dgm:cxn modelId="{E50B84E5-299C-4014-9224-3700C34418A8}" srcId="{C06E9CC8-0FB9-41C0-A28D-7A4F2BAED798}" destId="{B1E31E81-0FDD-4C12-8F66-006485582AEA}" srcOrd="5" destOrd="0" parTransId="{71B622C2-81AB-415D-BA94-2AB2C3B30E95}" sibTransId="{3FD81F26-B927-4AFA-B20E-2D78B12477FF}"/>
    <dgm:cxn modelId="{521506F2-B831-49BF-BD2D-0F06CBF7F0BB}" type="presOf" srcId="{42B914A4-66C4-44A5-8711-92B6EC88C5E0}" destId="{44DCE6B2-8F62-4F3E-9AB3-83D0ADA3E25C}" srcOrd="0" destOrd="0" presId="urn:microsoft.com/office/officeart/2005/8/layout/list1"/>
    <dgm:cxn modelId="{BE78D9F8-FC05-4398-91C9-0FF20BAC9E9A}" srcId="{C06E9CC8-0FB9-41C0-A28D-7A4F2BAED798}" destId="{4697F0CB-0129-4C5B-9CFF-6BC79248497E}" srcOrd="2" destOrd="0" parTransId="{9FFC2BF9-EC47-4B86-8A2F-CD6762CA0671}" sibTransId="{763A33B1-3D1F-4672-819B-B29282984CF0}"/>
    <dgm:cxn modelId="{7483F049-332F-4F4D-8621-6F6BECE11266}" type="presParOf" srcId="{074E07AA-B20E-41D6-B001-0E5FCFE9B588}" destId="{7B05B57E-E30C-4799-B8DC-91C5F6BE8C88}" srcOrd="0" destOrd="0" presId="urn:microsoft.com/office/officeart/2005/8/layout/list1"/>
    <dgm:cxn modelId="{72ED08CD-3F39-4875-B27D-CDAEABED695B}" type="presParOf" srcId="{7B05B57E-E30C-4799-B8DC-91C5F6BE8C88}" destId="{37B4EAC4-E4C8-4D9A-9069-04C8F59002EA}" srcOrd="0" destOrd="0" presId="urn:microsoft.com/office/officeart/2005/8/layout/list1"/>
    <dgm:cxn modelId="{4943ED38-9947-46FC-BB07-6253FD07468F}" type="presParOf" srcId="{7B05B57E-E30C-4799-B8DC-91C5F6BE8C88}" destId="{7AA21CC8-DF8A-434B-8FB9-F0E175497842}" srcOrd="1" destOrd="0" presId="urn:microsoft.com/office/officeart/2005/8/layout/list1"/>
    <dgm:cxn modelId="{067D871E-8E8B-4D5D-8974-5A0EDDB7707E}" type="presParOf" srcId="{074E07AA-B20E-41D6-B001-0E5FCFE9B588}" destId="{9800F211-E996-4B47-A335-3B85B8C37DE5}" srcOrd="1" destOrd="0" presId="urn:microsoft.com/office/officeart/2005/8/layout/list1"/>
    <dgm:cxn modelId="{BC3872DD-4AAE-442D-A745-D496757C985A}" type="presParOf" srcId="{074E07AA-B20E-41D6-B001-0E5FCFE9B588}" destId="{C822FB1F-A22E-45AB-B0AA-C2D765505F44}" srcOrd="2" destOrd="0" presId="urn:microsoft.com/office/officeart/2005/8/layout/list1"/>
    <dgm:cxn modelId="{D0A4FE50-67B3-4DBE-93B7-B5F81EE3C734}" type="presParOf" srcId="{074E07AA-B20E-41D6-B001-0E5FCFE9B588}" destId="{AB826B20-3C55-44DF-80FD-B7E69F72E8FB}" srcOrd="3" destOrd="0" presId="urn:microsoft.com/office/officeart/2005/8/layout/list1"/>
    <dgm:cxn modelId="{E7ABB436-2DC2-451A-A5CE-B928295D709A}" type="presParOf" srcId="{074E07AA-B20E-41D6-B001-0E5FCFE9B588}" destId="{A0C56A3E-46D4-436C-9226-3A6F647B3CE4}" srcOrd="4" destOrd="0" presId="urn:microsoft.com/office/officeart/2005/8/layout/list1"/>
    <dgm:cxn modelId="{52C75D6A-9015-4D09-8C1E-C6967662EBF8}" type="presParOf" srcId="{A0C56A3E-46D4-436C-9226-3A6F647B3CE4}" destId="{862E9734-5118-489C-9E81-905052EFA57F}" srcOrd="0" destOrd="0" presId="urn:microsoft.com/office/officeart/2005/8/layout/list1"/>
    <dgm:cxn modelId="{09E7C4FF-EF45-4CD5-A056-573B9D9E9582}" type="presParOf" srcId="{A0C56A3E-46D4-436C-9226-3A6F647B3CE4}" destId="{F28E741F-D50A-4260-A775-67182669D25D}" srcOrd="1" destOrd="0" presId="urn:microsoft.com/office/officeart/2005/8/layout/list1"/>
    <dgm:cxn modelId="{47E8ACC8-7542-46CF-BCC8-C6D2DDEAE438}" type="presParOf" srcId="{074E07AA-B20E-41D6-B001-0E5FCFE9B588}" destId="{ADCA00D4-0947-43F7-8516-B9B0C5C63A9C}" srcOrd="5" destOrd="0" presId="urn:microsoft.com/office/officeart/2005/8/layout/list1"/>
    <dgm:cxn modelId="{6B483BFF-7841-4EE2-A0FB-1A72701F5F5D}" type="presParOf" srcId="{074E07AA-B20E-41D6-B001-0E5FCFE9B588}" destId="{F056F056-2920-4EAB-BAF7-72AC8DBC0215}" srcOrd="6" destOrd="0" presId="urn:microsoft.com/office/officeart/2005/8/layout/list1"/>
    <dgm:cxn modelId="{DF346D25-5383-46D5-A658-DBB5CCCF7394}" type="presParOf" srcId="{074E07AA-B20E-41D6-B001-0E5FCFE9B588}" destId="{13FBE6FB-422A-4085-9312-898DD2F795E7}" srcOrd="7" destOrd="0" presId="urn:microsoft.com/office/officeart/2005/8/layout/list1"/>
    <dgm:cxn modelId="{38AF6D3D-F6A4-4396-87F4-F67CF25F938C}" type="presParOf" srcId="{074E07AA-B20E-41D6-B001-0E5FCFE9B588}" destId="{CF127F5E-A23C-41EF-90F8-91B4205F3DB3}" srcOrd="8" destOrd="0" presId="urn:microsoft.com/office/officeart/2005/8/layout/list1"/>
    <dgm:cxn modelId="{E86BF535-9961-49E3-8A23-30C3BCA1157F}" type="presParOf" srcId="{CF127F5E-A23C-41EF-90F8-91B4205F3DB3}" destId="{321B501C-0CD2-48AD-AAD1-89DAC103367B}" srcOrd="0" destOrd="0" presId="urn:microsoft.com/office/officeart/2005/8/layout/list1"/>
    <dgm:cxn modelId="{5187772E-B462-4FF9-BB49-6E5978A6F247}" type="presParOf" srcId="{CF127F5E-A23C-41EF-90F8-91B4205F3DB3}" destId="{F33A1E0E-5928-4776-8285-68CDA0C0EF18}" srcOrd="1" destOrd="0" presId="urn:microsoft.com/office/officeart/2005/8/layout/list1"/>
    <dgm:cxn modelId="{3E3DFFF6-8566-445E-B0A4-27C18F944D96}" type="presParOf" srcId="{074E07AA-B20E-41D6-B001-0E5FCFE9B588}" destId="{93F0D5CC-EAD2-48DE-A6F6-ABFCF9D4E985}" srcOrd="9" destOrd="0" presId="urn:microsoft.com/office/officeart/2005/8/layout/list1"/>
    <dgm:cxn modelId="{27E8D2F9-EED4-40EB-B00E-14FA72428770}" type="presParOf" srcId="{074E07AA-B20E-41D6-B001-0E5FCFE9B588}" destId="{A6C0BDFD-6FC6-425E-B8DC-DD866EF19A17}" srcOrd="10" destOrd="0" presId="urn:microsoft.com/office/officeart/2005/8/layout/list1"/>
    <dgm:cxn modelId="{F3E5D90B-50A6-4D27-BD6B-D1AE775A438F}" type="presParOf" srcId="{074E07AA-B20E-41D6-B001-0E5FCFE9B588}" destId="{B225D3C5-0D44-44EB-8C9D-70A1BE583D91}" srcOrd="11" destOrd="0" presId="urn:microsoft.com/office/officeart/2005/8/layout/list1"/>
    <dgm:cxn modelId="{E6406BB9-B1E9-42FB-B682-4EC6CC8ACC96}" type="presParOf" srcId="{074E07AA-B20E-41D6-B001-0E5FCFE9B588}" destId="{B2A4EA5E-3824-4D17-B238-37B1B54A9FBE}" srcOrd="12" destOrd="0" presId="urn:microsoft.com/office/officeart/2005/8/layout/list1"/>
    <dgm:cxn modelId="{A216B20B-CD2F-48FF-9A17-B4836535C5D5}" type="presParOf" srcId="{B2A4EA5E-3824-4D17-B238-37B1B54A9FBE}" destId="{44DCE6B2-8F62-4F3E-9AB3-83D0ADA3E25C}" srcOrd="0" destOrd="0" presId="urn:microsoft.com/office/officeart/2005/8/layout/list1"/>
    <dgm:cxn modelId="{05D1A4B5-447D-4833-BF4C-3B011D4B7865}" type="presParOf" srcId="{B2A4EA5E-3824-4D17-B238-37B1B54A9FBE}" destId="{2ECE6E3F-8E38-49C3-BF44-57295EE67F85}" srcOrd="1" destOrd="0" presId="urn:microsoft.com/office/officeart/2005/8/layout/list1"/>
    <dgm:cxn modelId="{41D117FC-7235-4B11-9831-D907B376EFA0}" type="presParOf" srcId="{074E07AA-B20E-41D6-B001-0E5FCFE9B588}" destId="{532496FB-B383-4428-91A4-4B9585A465C1}" srcOrd="13" destOrd="0" presId="urn:microsoft.com/office/officeart/2005/8/layout/list1"/>
    <dgm:cxn modelId="{30B6DBDE-D894-4312-8915-3B1135EBE99F}" type="presParOf" srcId="{074E07AA-B20E-41D6-B001-0E5FCFE9B588}" destId="{C107AA3C-FD6C-42E7-8536-4CEC70508720}" srcOrd="14" destOrd="0" presId="urn:microsoft.com/office/officeart/2005/8/layout/list1"/>
    <dgm:cxn modelId="{5A93A87A-24BA-499E-A16D-83681F44FB1C}" type="presParOf" srcId="{074E07AA-B20E-41D6-B001-0E5FCFE9B588}" destId="{5D88CA9F-C811-4A55-8307-1CF3290EFADD}" srcOrd="15" destOrd="0" presId="urn:microsoft.com/office/officeart/2005/8/layout/list1"/>
    <dgm:cxn modelId="{10BEC4D9-1A9E-450D-A168-1D7393F69609}" type="presParOf" srcId="{074E07AA-B20E-41D6-B001-0E5FCFE9B588}" destId="{8EF75C0C-08E2-40D3-90FB-B38100E4BC92}" srcOrd="16" destOrd="0" presId="urn:microsoft.com/office/officeart/2005/8/layout/list1"/>
    <dgm:cxn modelId="{737213F8-C6B0-423D-8E3D-5F2969E7816E}" type="presParOf" srcId="{8EF75C0C-08E2-40D3-90FB-B38100E4BC92}" destId="{14899AF3-155C-4437-B0E1-723DE04AB112}" srcOrd="0" destOrd="0" presId="urn:microsoft.com/office/officeart/2005/8/layout/list1"/>
    <dgm:cxn modelId="{3F3DE9CC-1F74-4366-884E-852989DFAF7E}" type="presParOf" srcId="{8EF75C0C-08E2-40D3-90FB-B38100E4BC92}" destId="{4974AA9D-77C8-4596-92F8-D9C5675352EC}" srcOrd="1" destOrd="0" presId="urn:microsoft.com/office/officeart/2005/8/layout/list1"/>
    <dgm:cxn modelId="{7533C0E5-117C-4157-8D90-D063332CC0F1}" type="presParOf" srcId="{074E07AA-B20E-41D6-B001-0E5FCFE9B588}" destId="{945854A7-ED6C-448F-8E57-9FFF73599B0D}" srcOrd="17" destOrd="0" presId="urn:microsoft.com/office/officeart/2005/8/layout/list1"/>
    <dgm:cxn modelId="{E83B24D1-8AA7-4A52-842A-D9F10B00513A}" type="presParOf" srcId="{074E07AA-B20E-41D6-B001-0E5FCFE9B588}" destId="{3CE28142-3572-4DA7-84EE-1922BDB1447F}" srcOrd="18" destOrd="0" presId="urn:microsoft.com/office/officeart/2005/8/layout/list1"/>
    <dgm:cxn modelId="{3C58E23F-B602-4526-8CAD-07D7F0012482}" type="presParOf" srcId="{074E07AA-B20E-41D6-B001-0E5FCFE9B588}" destId="{D0F32C37-B746-4447-89A6-5DC7ED5057D4}" srcOrd="19" destOrd="0" presId="urn:microsoft.com/office/officeart/2005/8/layout/list1"/>
    <dgm:cxn modelId="{444B421A-3CDC-4473-92BC-F68AEB545239}" type="presParOf" srcId="{074E07AA-B20E-41D6-B001-0E5FCFE9B588}" destId="{2B5FBA05-28CF-4554-9DCF-C6C9614B974D}" srcOrd="20" destOrd="0" presId="urn:microsoft.com/office/officeart/2005/8/layout/list1"/>
    <dgm:cxn modelId="{A70472D2-8098-4FA3-8056-5EA462342AF2}" type="presParOf" srcId="{2B5FBA05-28CF-4554-9DCF-C6C9614B974D}" destId="{2F166C30-A105-4CF2-B0C5-FEEAEB621A4E}" srcOrd="0" destOrd="0" presId="urn:microsoft.com/office/officeart/2005/8/layout/list1"/>
    <dgm:cxn modelId="{558B58D9-8D32-408F-B3BA-3DD6D39A6EA6}" type="presParOf" srcId="{2B5FBA05-28CF-4554-9DCF-C6C9614B974D}" destId="{E610B739-52F4-4807-9891-07F415753100}" srcOrd="1" destOrd="0" presId="urn:microsoft.com/office/officeart/2005/8/layout/list1"/>
    <dgm:cxn modelId="{1DD09EB3-CEDD-4A7B-9264-F7F373231195}" type="presParOf" srcId="{074E07AA-B20E-41D6-B001-0E5FCFE9B588}" destId="{E9748040-F298-4EBE-BC5A-E2D232A5C977}" srcOrd="21" destOrd="0" presId="urn:microsoft.com/office/officeart/2005/8/layout/list1"/>
    <dgm:cxn modelId="{43F1B447-8317-4C52-83FD-217070332E35}" type="presParOf" srcId="{074E07AA-B20E-41D6-B001-0E5FCFE9B588}" destId="{B7C31C58-4A11-4B85-BFD1-DB80CB9DF33F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D56C9FC-E859-482D-9AA2-62D29B0995BF}" type="doc">
      <dgm:prSet loTypeId="urn:microsoft.com/office/officeart/2005/8/layout/hList6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DD1CD6-50A2-4D09-B9C3-79714090FAC1}">
      <dgm:prSet phldrT="[Text]" custT="1"/>
      <dgm:spPr/>
      <dgm:t>
        <a:bodyPr/>
        <a:lstStyle/>
        <a:p>
          <a:r>
            <a:rPr lang="en-US" sz="2200" dirty="0">
              <a:latin typeface="Arial" panose="020B0604020202020204" pitchFamily="34" charset="0"/>
              <a:cs typeface="Arial" panose="020B0604020202020204" pitchFamily="34" charset="0"/>
            </a:rPr>
            <a:t>Accountable to the organization to provide a proactive response to any incident</a:t>
          </a:r>
        </a:p>
      </dgm:t>
    </dgm:pt>
    <dgm:pt modelId="{6CE81E37-C5B2-42F9-A082-36333B528AC7}" type="parTrans" cxnId="{1E802BDA-95D4-41D0-A435-C6215012E9B5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83BCDF-6B93-4C44-8574-15E4EB895892}" type="sibTrans" cxnId="{1E802BDA-95D4-41D0-A435-C6215012E9B5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1F83B8-1F6F-4278-BFC8-9FD544A2A7C5}">
      <dgm:prSet custT="1"/>
      <dgm:spPr/>
      <dgm:t>
        <a:bodyPr/>
        <a:lstStyle/>
        <a:p>
          <a:r>
            <a:rPr lang="en-US" sz="2200" dirty="0">
              <a:latin typeface="Arial" panose="020B0604020202020204" pitchFamily="34" charset="0"/>
              <a:cs typeface="Arial" panose="020B0604020202020204" pitchFamily="34" charset="0"/>
            </a:rPr>
            <a:t>Expected to minimize the impact of any incident</a:t>
          </a:r>
        </a:p>
      </dgm:t>
    </dgm:pt>
    <dgm:pt modelId="{7AD7A746-2F24-4787-8EBE-388408BB1A45}" type="parTrans" cxnId="{0A723742-7025-4563-8370-32C21F73A9E3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C558A2-6290-49C1-8778-C15590030D64}" type="sibTrans" cxnId="{0A723742-7025-4563-8370-32C21F73A9E3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C14357-DE29-4D67-8D60-46EA7B67FD4D}">
      <dgm:prSet custT="1"/>
      <dgm:spPr/>
      <dgm:t>
        <a:bodyPr/>
        <a:lstStyle/>
        <a:p>
          <a:r>
            <a:rPr lang="en-US" sz="2200" dirty="0">
              <a:latin typeface="Arial" panose="020B0604020202020204" pitchFamily="34" charset="0"/>
              <a:cs typeface="Arial" panose="020B0604020202020204" pitchFamily="34" charset="0"/>
            </a:rPr>
            <a:t>Expected to keep up to date on security threats and possible responses</a:t>
          </a:r>
        </a:p>
      </dgm:t>
    </dgm:pt>
    <dgm:pt modelId="{FAB536DC-4509-4C53-AB3A-76441ACADB9A}" type="parTrans" cxnId="{1EC19FD2-C6A8-48DE-85D0-8B37FBF91339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9C6A72-0EF0-4275-BB31-5E0FEAE7B80E}" type="sibTrans" cxnId="{1EC19FD2-C6A8-48DE-85D0-8B37FBF91339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4551EA-F322-4868-A419-2FFD70C73CC8}">
      <dgm:prSet custT="1"/>
      <dgm:spPr/>
      <dgm:t>
        <a:bodyPr/>
        <a:lstStyle/>
        <a:p>
          <a:r>
            <a:rPr lang="en-US" sz="2200" dirty="0">
              <a:latin typeface="Arial" panose="020B0604020202020204" pitchFamily="34" charset="0"/>
              <a:cs typeface="Arial" panose="020B0604020202020204" pitchFamily="34" charset="0"/>
            </a:rPr>
            <a:t>Dedication on the part of each team member</a:t>
          </a:r>
        </a:p>
      </dgm:t>
    </dgm:pt>
    <dgm:pt modelId="{2749EAF5-7D05-406E-BD2B-4261F8489440}" type="parTrans" cxnId="{7FE731C2-66B5-4B5F-95FE-4C00CFA012DF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ED3D4C-5072-47CB-B5D8-CB8FFE3C1FE0}" type="sibTrans" cxnId="{7FE731C2-66B5-4B5F-95FE-4C00CFA012DF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F730C0-69F3-4B1F-BB26-BC0DFCBE061B}" type="pres">
      <dgm:prSet presAssocID="{6D56C9FC-E859-482D-9AA2-62D29B0995BF}" presName="Name0" presStyleCnt="0">
        <dgm:presLayoutVars>
          <dgm:dir/>
          <dgm:resizeHandles val="exact"/>
        </dgm:presLayoutVars>
      </dgm:prSet>
      <dgm:spPr/>
    </dgm:pt>
    <dgm:pt modelId="{A204C7DE-6282-4E05-9073-707C80ABDFDC}" type="pres">
      <dgm:prSet presAssocID="{E8DD1CD6-50A2-4D09-B9C3-79714090FAC1}" presName="node" presStyleLbl="node1" presStyleIdx="0" presStyleCnt="4">
        <dgm:presLayoutVars>
          <dgm:bulletEnabled val="1"/>
        </dgm:presLayoutVars>
      </dgm:prSet>
      <dgm:spPr/>
    </dgm:pt>
    <dgm:pt modelId="{80B1314B-37A0-4BAB-8D2C-718ABE3CB493}" type="pres">
      <dgm:prSet presAssocID="{CC83BCDF-6B93-4C44-8574-15E4EB895892}" presName="sibTrans" presStyleCnt="0"/>
      <dgm:spPr/>
    </dgm:pt>
    <dgm:pt modelId="{95ECBAFF-6D5E-43B0-B76B-A49EEE12102A}" type="pres">
      <dgm:prSet presAssocID="{F01F83B8-1F6F-4278-BFC8-9FD544A2A7C5}" presName="node" presStyleLbl="node1" presStyleIdx="1" presStyleCnt="4">
        <dgm:presLayoutVars>
          <dgm:bulletEnabled val="1"/>
        </dgm:presLayoutVars>
      </dgm:prSet>
      <dgm:spPr/>
    </dgm:pt>
    <dgm:pt modelId="{661C2A7F-A5ED-4DF6-BF3C-C820268041C9}" type="pres">
      <dgm:prSet presAssocID="{0FC558A2-6290-49C1-8778-C15590030D64}" presName="sibTrans" presStyleCnt="0"/>
      <dgm:spPr/>
    </dgm:pt>
    <dgm:pt modelId="{8F69D491-A7E4-42FB-95C6-A190ECD3CD00}" type="pres">
      <dgm:prSet presAssocID="{CBC14357-DE29-4D67-8D60-46EA7B67FD4D}" presName="node" presStyleLbl="node1" presStyleIdx="2" presStyleCnt="4">
        <dgm:presLayoutVars>
          <dgm:bulletEnabled val="1"/>
        </dgm:presLayoutVars>
      </dgm:prSet>
      <dgm:spPr/>
    </dgm:pt>
    <dgm:pt modelId="{9D9A7ED6-5F58-43CE-8351-07D239AF5424}" type="pres">
      <dgm:prSet presAssocID="{1C9C6A72-0EF0-4275-BB31-5E0FEAE7B80E}" presName="sibTrans" presStyleCnt="0"/>
      <dgm:spPr/>
    </dgm:pt>
    <dgm:pt modelId="{574BFA89-6207-432C-8B4A-FE49271870E5}" type="pres">
      <dgm:prSet presAssocID="{B34551EA-F322-4868-A419-2FFD70C73CC8}" presName="node" presStyleLbl="node1" presStyleIdx="3" presStyleCnt="4">
        <dgm:presLayoutVars>
          <dgm:bulletEnabled val="1"/>
        </dgm:presLayoutVars>
      </dgm:prSet>
      <dgm:spPr/>
    </dgm:pt>
  </dgm:ptLst>
  <dgm:cxnLst>
    <dgm:cxn modelId="{BAC30307-B070-457F-B973-D513DA23A49E}" type="presOf" srcId="{F01F83B8-1F6F-4278-BFC8-9FD544A2A7C5}" destId="{95ECBAFF-6D5E-43B0-B76B-A49EEE12102A}" srcOrd="0" destOrd="0" presId="urn:microsoft.com/office/officeart/2005/8/layout/hList6"/>
    <dgm:cxn modelId="{0A723742-7025-4563-8370-32C21F73A9E3}" srcId="{6D56C9FC-E859-482D-9AA2-62D29B0995BF}" destId="{F01F83B8-1F6F-4278-BFC8-9FD544A2A7C5}" srcOrd="1" destOrd="0" parTransId="{7AD7A746-2F24-4787-8EBE-388408BB1A45}" sibTransId="{0FC558A2-6290-49C1-8778-C15590030D64}"/>
    <dgm:cxn modelId="{A11A1B78-60C3-4C76-A1DB-55AA699E1F63}" type="presOf" srcId="{CBC14357-DE29-4D67-8D60-46EA7B67FD4D}" destId="{8F69D491-A7E4-42FB-95C6-A190ECD3CD00}" srcOrd="0" destOrd="0" presId="urn:microsoft.com/office/officeart/2005/8/layout/hList6"/>
    <dgm:cxn modelId="{98DE50AD-085D-42A0-862F-A7229ED50245}" type="presOf" srcId="{B34551EA-F322-4868-A419-2FFD70C73CC8}" destId="{574BFA89-6207-432C-8B4A-FE49271870E5}" srcOrd="0" destOrd="0" presId="urn:microsoft.com/office/officeart/2005/8/layout/hList6"/>
    <dgm:cxn modelId="{09EA82C0-B4C3-4009-9731-F37B4228F206}" type="presOf" srcId="{6D56C9FC-E859-482D-9AA2-62D29B0995BF}" destId="{7DF730C0-69F3-4B1F-BB26-BC0DFCBE061B}" srcOrd="0" destOrd="0" presId="urn:microsoft.com/office/officeart/2005/8/layout/hList6"/>
    <dgm:cxn modelId="{7FE731C2-66B5-4B5F-95FE-4C00CFA012DF}" srcId="{6D56C9FC-E859-482D-9AA2-62D29B0995BF}" destId="{B34551EA-F322-4868-A419-2FFD70C73CC8}" srcOrd="3" destOrd="0" parTransId="{2749EAF5-7D05-406E-BD2B-4261F8489440}" sibTransId="{85ED3D4C-5072-47CB-B5D8-CB8FFE3C1FE0}"/>
    <dgm:cxn modelId="{1EC19FD2-C6A8-48DE-85D0-8B37FBF91339}" srcId="{6D56C9FC-E859-482D-9AA2-62D29B0995BF}" destId="{CBC14357-DE29-4D67-8D60-46EA7B67FD4D}" srcOrd="2" destOrd="0" parTransId="{FAB536DC-4509-4C53-AB3A-76441ACADB9A}" sibTransId="{1C9C6A72-0EF0-4275-BB31-5E0FEAE7B80E}"/>
    <dgm:cxn modelId="{1E802BDA-95D4-41D0-A435-C6215012E9B5}" srcId="{6D56C9FC-E859-482D-9AA2-62D29B0995BF}" destId="{E8DD1CD6-50A2-4D09-B9C3-79714090FAC1}" srcOrd="0" destOrd="0" parTransId="{6CE81E37-C5B2-42F9-A082-36333B528AC7}" sibTransId="{CC83BCDF-6B93-4C44-8574-15E4EB895892}"/>
    <dgm:cxn modelId="{A4DEB6E0-11D8-4DB5-9054-AF8E41D19CFA}" type="presOf" srcId="{E8DD1CD6-50A2-4D09-B9C3-79714090FAC1}" destId="{A204C7DE-6282-4E05-9073-707C80ABDFDC}" srcOrd="0" destOrd="0" presId="urn:microsoft.com/office/officeart/2005/8/layout/hList6"/>
    <dgm:cxn modelId="{EF5D8ED0-6524-4682-AF25-5C589EC7ACE7}" type="presParOf" srcId="{7DF730C0-69F3-4B1F-BB26-BC0DFCBE061B}" destId="{A204C7DE-6282-4E05-9073-707C80ABDFDC}" srcOrd="0" destOrd="0" presId="urn:microsoft.com/office/officeart/2005/8/layout/hList6"/>
    <dgm:cxn modelId="{F6C97C6F-7F4A-4847-8E5A-71E4100C47F3}" type="presParOf" srcId="{7DF730C0-69F3-4B1F-BB26-BC0DFCBE061B}" destId="{80B1314B-37A0-4BAB-8D2C-718ABE3CB493}" srcOrd="1" destOrd="0" presId="urn:microsoft.com/office/officeart/2005/8/layout/hList6"/>
    <dgm:cxn modelId="{892D52C5-B129-42D9-8D5A-B3E5A99589D5}" type="presParOf" srcId="{7DF730C0-69F3-4B1F-BB26-BC0DFCBE061B}" destId="{95ECBAFF-6D5E-43B0-B76B-A49EEE12102A}" srcOrd="2" destOrd="0" presId="urn:microsoft.com/office/officeart/2005/8/layout/hList6"/>
    <dgm:cxn modelId="{6D92D3F4-8228-47E5-AA29-7A596001B95F}" type="presParOf" srcId="{7DF730C0-69F3-4B1F-BB26-BC0DFCBE061B}" destId="{661C2A7F-A5ED-4DF6-BF3C-C820268041C9}" srcOrd="3" destOrd="0" presId="urn:microsoft.com/office/officeart/2005/8/layout/hList6"/>
    <dgm:cxn modelId="{2F0116D8-9A9F-43B4-8CFA-45B90BEA02AD}" type="presParOf" srcId="{7DF730C0-69F3-4B1F-BB26-BC0DFCBE061B}" destId="{8F69D491-A7E4-42FB-95C6-A190ECD3CD00}" srcOrd="4" destOrd="0" presId="urn:microsoft.com/office/officeart/2005/8/layout/hList6"/>
    <dgm:cxn modelId="{797879C8-9C43-4CC1-8765-A73455D35441}" type="presParOf" srcId="{7DF730C0-69F3-4B1F-BB26-BC0DFCBE061B}" destId="{9D9A7ED6-5F58-43CE-8351-07D239AF5424}" srcOrd="5" destOrd="0" presId="urn:microsoft.com/office/officeart/2005/8/layout/hList6"/>
    <dgm:cxn modelId="{D16AB304-0189-4E71-9076-8EDE8D047CE1}" type="presParOf" srcId="{7DF730C0-69F3-4B1F-BB26-BC0DFCBE061B}" destId="{574BFA89-6207-432C-8B4A-FE49271870E5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D528746-D885-41FB-86CB-EE61DBEFEBA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0C1FA8-0EA6-4EC3-8245-2C32E8C0DA9C}">
      <dgm:prSet phldrT="[Text]" custT="1"/>
      <dgm:spPr/>
      <dgm:t>
        <a:bodyPr/>
        <a:lstStyle/>
        <a:p>
          <a:r>
            <a:rPr 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Viruses</a:t>
          </a:r>
          <a:endParaRPr lang="en-US" sz="2200" dirty="0">
            <a:solidFill>
              <a:schemeClr val="tx1"/>
            </a:solidFill>
          </a:endParaRPr>
        </a:p>
      </dgm:t>
    </dgm:pt>
    <dgm:pt modelId="{2CE7E08F-9C4B-4244-A54C-7171BA0BCA20}" type="parTrans" cxnId="{461FA0FF-244D-42AD-A545-1EAE06799BB1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13C824A0-5759-41E4-B64B-720759746B00}" type="sibTrans" cxnId="{461FA0FF-244D-42AD-A545-1EAE06799BB1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8FE6A7B0-3E15-4A65-8AE6-817216843314}">
      <dgm:prSet custT="1"/>
      <dgm:spPr/>
      <dgm:t>
        <a:bodyPr/>
        <a:lstStyle/>
        <a:p>
          <a:r>
            <a:rPr 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Worms</a:t>
          </a:r>
        </a:p>
      </dgm:t>
    </dgm:pt>
    <dgm:pt modelId="{5C7EE3B9-C992-4D0B-8183-5D309596389C}" type="parTrans" cxnId="{35313648-14F1-433F-BA98-E8DD8EC404BC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CE035E59-6375-4BCC-A7B6-789338F60782}" type="sibTrans" cxnId="{35313648-14F1-433F-BA98-E8DD8EC404BC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6BED75E8-947F-4892-BAF8-39FD0F0A2FFC}">
      <dgm:prSet custT="1"/>
      <dgm:spPr/>
      <dgm:t>
        <a:bodyPr/>
        <a:lstStyle/>
        <a:p>
          <a:r>
            <a:rPr 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Mobile code</a:t>
          </a:r>
        </a:p>
      </dgm:t>
    </dgm:pt>
    <dgm:pt modelId="{60ACADCE-AADC-44F4-97DD-E44CAE98A6A8}" type="parTrans" cxnId="{8B43B45E-1B02-4923-8C28-14E17FBF2E95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B4AC93E9-C1ED-4A50-929A-674B33DF36D1}" type="sibTrans" cxnId="{8B43B45E-1B02-4923-8C28-14E17FBF2E95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E3E6EC9B-D9F6-4D41-A7C3-579E275BB35B}">
      <dgm:prSet custT="1"/>
      <dgm:spPr/>
      <dgm:t>
        <a:bodyPr/>
        <a:lstStyle/>
        <a:p>
          <a:r>
            <a:rPr 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Trojan horses</a:t>
          </a:r>
          <a:endParaRPr lang="en-US" sz="2200" dirty="0">
            <a:solidFill>
              <a:schemeClr val="tx1"/>
            </a:solidFill>
          </a:endParaRPr>
        </a:p>
      </dgm:t>
    </dgm:pt>
    <dgm:pt modelId="{B0317A9C-F9F4-464D-B4D0-9823FCB10ED1}" type="parTrans" cxnId="{8BB90909-86B7-4E17-A9E7-BB30C1022FE9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2E7F960B-F449-4BAB-88A6-D445F7624C7A}" type="sibTrans" cxnId="{8BB90909-86B7-4E17-A9E7-BB30C1022FE9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7403D75D-8470-4902-993D-1DB5D5FD4DB9}" type="pres">
      <dgm:prSet presAssocID="{3D528746-D885-41FB-86CB-EE61DBEFEBAB}" presName="diagram" presStyleCnt="0">
        <dgm:presLayoutVars>
          <dgm:dir/>
          <dgm:resizeHandles val="exact"/>
        </dgm:presLayoutVars>
      </dgm:prSet>
      <dgm:spPr/>
    </dgm:pt>
    <dgm:pt modelId="{F453F389-CD07-42BB-965C-0E92485D140A}" type="pres">
      <dgm:prSet presAssocID="{1A0C1FA8-0EA6-4EC3-8245-2C32E8C0DA9C}" presName="node" presStyleLbl="node1" presStyleIdx="0" presStyleCnt="4">
        <dgm:presLayoutVars>
          <dgm:bulletEnabled val="1"/>
        </dgm:presLayoutVars>
      </dgm:prSet>
      <dgm:spPr/>
    </dgm:pt>
    <dgm:pt modelId="{CBDEBE82-668B-4A3C-91D8-DEE84F936B6D}" type="pres">
      <dgm:prSet presAssocID="{13C824A0-5759-41E4-B64B-720759746B00}" presName="sibTrans" presStyleCnt="0"/>
      <dgm:spPr/>
    </dgm:pt>
    <dgm:pt modelId="{B40B6E0B-9717-4787-B96A-631C8EB7572E}" type="pres">
      <dgm:prSet presAssocID="{8FE6A7B0-3E15-4A65-8AE6-817216843314}" presName="node" presStyleLbl="node1" presStyleIdx="1" presStyleCnt="4">
        <dgm:presLayoutVars>
          <dgm:bulletEnabled val="1"/>
        </dgm:presLayoutVars>
      </dgm:prSet>
      <dgm:spPr/>
    </dgm:pt>
    <dgm:pt modelId="{7328F319-BC44-4C4C-BC6A-F251AD66C02E}" type="pres">
      <dgm:prSet presAssocID="{CE035E59-6375-4BCC-A7B6-789338F60782}" presName="sibTrans" presStyleCnt="0"/>
      <dgm:spPr/>
    </dgm:pt>
    <dgm:pt modelId="{F8078959-36E8-487B-9CE7-3B4ED5AA4856}" type="pres">
      <dgm:prSet presAssocID="{6BED75E8-947F-4892-BAF8-39FD0F0A2FFC}" presName="node" presStyleLbl="node1" presStyleIdx="2" presStyleCnt="4">
        <dgm:presLayoutVars>
          <dgm:bulletEnabled val="1"/>
        </dgm:presLayoutVars>
      </dgm:prSet>
      <dgm:spPr/>
    </dgm:pt>
    <dgm:pt modelId="{3A46D16F-D0DE-4E9D-9366-1DFE6CD60CCE}" type="pres">
      <dgm:prSet presAssocID="{B4AC93E9-C1ED-4A50-929A-674B33DF36D1}" presName="sibTrans" presStyleCnt="0"/>
      <dgm:spPr/>
    </dgm:pt>
    <dgm:pt modelId="{FEF19274-5B64-47C1-9A22-E2F2E55FB9C9}" type="pres">
      <dgm:prSet presAssocID="{E3E6EC9B-D9F6-4D41-A7C3-579E275BB35B}" presName="node" presStyleLbl="node1" presStyleIdx="3" presStyleCnt="4">
        <dgm:presLayoutVars>
          <dgm:bulletEnabled val="1"/>
        </dgm:presLayoutVars>
      </dgm:prSet>
      <dgm:spPr/>
    </dgm:pt>
  </dgm:ptLst>
  <dgm:cxnLst>
    <dgm:cxn modelId="{8BB90909-86B7-4E17-A9E7-BB30C1022FE9}" srcId="{3D528746-D885-41FB-86CB-EE61DBEFEBAB}" destId="{E3E6EC9B-D9F6-4D41-A7C3-579E275BB35B}" srcOrd="3" destOrd="0" parTransId="{B0317A9C-F9F4-464D-B4D0-9823FCB10ED1}" sibTransId="{2E7F960B-F449-4BAB-88A6-D445F7624C7A}"/>
    <dgm:cxn modelId="{8B43B45E-1B02-4923-8C28-14E17FBF2E95}" srcId="{3D528746-D885-41FB-86CB-EE61DBEFEBAB}" destId="{6BED75E8-947F-4892-BAF8-39FD0F0A2FFC}" srcOrd="2" destOrd="0" parTransId="{60ACADCE-AADC-44F4-97DD-E44CAE98A6A8}" sibTransId="{B4AC93E9-C1ED-4A50-929A-674B33DF36D1}"/>
    <dgm:cxn modelId="{E539E841-09E9-4F5D-9B57-822B78D25043}" type="presOf" srcId="{3D528746-D885-41FB-86CB-EE61DBEFEBAB}" destId="{7403D75D-8470-4902-993D-1DB5D5FD4DB9}" srcOrd="0" destOrd="0" presId="urn:microsoft.com/office/officeart/2005/8/layout/default"/>
    <dgm:cxn modelId="{35313648-14F1-433F-BA98-E8DD8EC404BC}" srcId="{3D528746-D885-41FB-86CB-EE61DBEFEBAB}" destId="{8FE6A7B0-3E15-4A65-8AE6-817216843314}" srcOrd="1" destOrd="0" parTransId="{5C7EE3B9-C992-4D0B-8183-5D309596389C}" sibTransId="{CE035E59-6375-4BCC-A7B6-789338F60782}"/>
    <dgm:cxn modelId="{4572B06E-BA4F-43B0-A504-ED335F264151}" type="presOf" srcId="{1A0C1FA8-0EA6-4EC3-8245-2C32E8C0DA9C}" destId="{F453F389-CD07-42BB-965C-0E92485D140A}" srcOrd="0" destOrd="0" presId="urn:microsoft.com/office/officeart/2005/8/layout/default"/>
    <dgm:cxn modelId="{7812AD89-567E-4E1D-ADB7-68C7A10E4787}" type="presOf" srcId="{6BED75E8-947F-4892-BAF8-39FD0F0A2FFC}" destId="{F8078959-36E8-487B-9CE7-3B4ED5AA4856}" srcOrd="0" destOrd="0" presId="urn:microsoft.com/office/officeart/2005/8/layout/default"/>
    <dgm:cxn modelId="{E64240B6-6EA4-4FF6-96F6-9FF2E5B16432}" type="presOf" srcId="{8FE6A7B0-3E15-4A65-8AE6-817216843314}" destId="{B40B6E0B-9717-4787-B96A-631C8EB7572E}" srcOrd="0" destOrd="0" presId="urn:microsoft.com/office/officeart/2005/8/layout/default"/>
    <dgm:cxn modelId="{099E53BE-83E7-4326-B8EE-C8695663E776}" type="presOf" srcId="{E3E6EC9B-D9F6-4D41-A7C3-579E275BB35B}" destId="{FEF19274-5B64-47C1-9A22-E2F2E55FB9C9}" srcOrd="0" destOrd="0" presId="urn:microsoft.com/office/officeart/2005/8/layout/default"/>
    <dgm:cxn modelId="{461FA0FF-244D-42AD-A545-1EAE06799BB1}" srcId="{3D528746-D885-41FB-86CB-EE61DBEFEBAB}" destId="{1A0C1FA8-0EA6-4EC3-8245-2C32E8C0DA9C}" srcOrd="0" destOrd="0" parTransId="{2CE7E08F-9C4B-4244-A54C-7171BA0BCA20}" sibTransId="{13C824A0-5759-41E4-B64B-720759746B00}"/>
    <dgm:cxn modelId="{298E0BB9-DE75-4D3C-9946-A74F9687D158}" type="presParOf" srcId="{7403D75D-8470-4902-993D-1DB5D5FD4DB9}" destId="{F453F389-CD07-42BB-965C-0E92485D140A}" srcOrd="0" destOrd="0" presId="urn:microsoft.com/office/officeart/2005/8/layout/default"/>
    <dgm:cxn modelId="{2389E386-10FD-4148-BFF7-C158FB304159}" type="presParOf" srcId="{7403D75D-8470-4902-993D-1DB5D5FD4DB9}" destId="{CBDEBE82-668B-4A3C-91D8-DEE84F936B6D}" srcOrd="1" destOrd="0" presId="urn:microsoft.com/office/officeart/2005/8/layout/default"/>
    <dgm:cxn modelId="{9B63406A-5D68-45E6-92E2-2530082100D0}" type="presParOf" srcId="{7403D75D-8470-4902-993D-1DB5D5FD4DB9}" destId="{B40B6E0B-9717-4787-B96A-631C8EB7572E}" srcOrd="2" destOrd="0" presId="urn:microsoft.com/office/officeart/2005/8/layout/default"/>
    <dgm:cxn modelId="{7DF8E4F3-5C56-4001-83F0-7BC36A5480E0}" type="presParOf" srcId="{7403D75D-8470-4902-993D-1DB5D5FD4DB9}" destId="{7328F319-BC44-4C4C-BC6A-F251AD66C02E}" srcOrd="3" destOrd="0" presId="urn:microsoft.com/office/officeart/2005/8/layout/default"/>
    <dgm:cxn modelId="{839CA892-64D8-4EAF-AF11-A6DA402BFA6E}" type="presParOf" srcId="{7403D75D-8470-4902-993D-1DB5D5FD4DB9}" destId="{F8078959-36E8-487B-9CE7-3B4ED5AA4856}" srcOrd="4" destOrd="0" presId="urn:microsoft.com/office/officeart/2005/8/layout/default"/>
    <dgm:cxn modelId="{960C2E63-6784-4833-8F59-C63E49395461}" type="presParOf" srcId="{7403D75D-8470-4902-993D-1DB5D5FD4DB9}" destId="{3A46D16F-D0DE-4E9D-9366-1DFE6CD60CCE}" srcOrd="5" destOrd="0" presId="urn:microsoft.com/office/officeart/2005/8/layout/default"/>
    <dgm:cxn modelId="{065E21D3-AE5A-4EB7-9130-291560B630F6}" type="presParOf" srcId="{7403D75D-8470-4902-993D-1DB5D5FD4DB9}" destId="{FEF19274-5B64-47C1-9A22-E2F2E55FB9C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40F0827-BC9D-4FAA-B14D-3392CE5B8F5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B808F4-C8CC-421B-8C46-DF9E834AA0E0}">
      <dgm:prSet phldrT="[Text]" custT="1"/>
      <dgm:spPr>
        <a:solidFill>
          <a:schemeClr val="accent3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Calculating the impact and priority</a:t>
          </a:r>
        </a:p>
      </dgm:t>
    </dgm:pt>
    <dgm:pt modelId="{848410F8-B6F7-4C07-BCEB-3838906ED9F6}" type="parTrans" cxnId="{C7F7E101-F36B-4927-9BDF-287BFE195176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F83334-A113-4068-A3E6-D364C0A376AE}" type="sibTrans" cxnId="{C7F7E101-F36B-4927-9BDF-287BFE195176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3779C6-D3BA-476F-827E-072B042F5557}">
      <dgm:prSet custT="1"/>
      <dgm:spPr>
        <a:solidFill>
          <a:schemeClr val="accent3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Using a generic checklist</a:t>
          </a:r>
        </a:p>
      </dgm:t>
    </dgm:pt>
    <dgm:pt modelId="{B04D9C91-E34A-4EB2-A898-4BA1AD8580D2}" type="parTrans" cxnId="{0E0101BB-6738-446B-9B32-00D1CC3316BC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C16E36-1BAF-4A6E-9399-5520E36F9D18}" type="sibTrans" cxnId="{0E0101BB-6738-446B-9B32-00D1CC3316BC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7B4DD4-B9B3-41EC-B114-883B4461B8F0}">
      <dgm:prSet custT="1"/>
      <dgm:spPr>
        <a:solidFill>
          <a:schemeClr val="accent3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Handling DoS attack incidents</a:t>
          </a:r>
        </a:p>
      </dgm:t>
    </dgm:pt>
    <dgm:pt modelId="{13C2535A-9065-43FE-97F4-ADAB826E2908}" type="parTrans" cxnId="{95A75F6A-33A9-4BD7-89B2-940F80E5D27A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1CF7BA-3055-42DC-A4F0-02516E4FE5BA}" type="sibTrans" cxnId="{95A75F6A-33A9-4BD7-89B2-940F80E5D27A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5F1963-0183-47E5-BF0D-8AFB52BD1CC3}">
      <dgm:prSet custT="1"/>
      <dgm:spPr>
        <a:solidFill>
          <a:schemeClr val="accent3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Handling malware incidents</a:t>
          </a:r>
        </a:p>
      </dgm:t>
    </dgm:pt>
    <dgm:pt modelId="{E21F6F4B-C86F-4104-9487-EC9C3C9B51E5}" type="parTrans" cxnId="{95E0530F-89D6-474D-88A8-DE412F31686C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91D8F9-3738-4055-8C6E-F2FC8FB7443D}" type="sibTrans" cxnId="{95E0530F-89D6-474D-88A8-DE412F31686C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0A5DB8-0F04-40EE-B636-176F44E7D3D0}">
      <dgm:prSet custT="1"/>
      <dgm:spPr>
        <a:solidFill>
          <a:schemeClr val="accent3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Handling unauthorized access incidents</a:t>
          </a:r>
        </a:p>
      </dgm:t>
    </dgm:pt>
    <dgm:pt modelId="{E38C6080-4F9D-4B9F-BB9D-CD4B28DA14CE}" type="parTrans" cxnId="{51FDAA66-A8E1-415A-B0BB-894FEBCDA056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151A72-2053-40EA-92EE-F7E502442159}" type="sibTrans" cxnId="{51FDAA66-A8E1-415A-B0BB-894FEBCDA056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17F3C8-6456-400B-87E1-48258AAB6DA5}">
      <dgm:prSet custT="1"/>
      <dgm:spPr>
        <a:solidFill>
          <a:schemeClr val="accent3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Handling inappropriate usage incidents</a:t>
          </a:r>
        </a:p>
      </dgm:t>
    </dgm:pt>
    <dgm:pt modelId="{17D06892-4242-4837-8959-60305FA8A70C}" type="parTrans" cxnId="{EE0501B9-E033-494D-82AC-0E1D09F00E94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F9DF1E-5396-4EA4-889F-AEBA3C1EC2CB}" type="sibTrans" cxnId="{EE0501B9-E033-494D-82AC-0E1D09F00E94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7EAC3A-8239-49BA-94ED-ECF5BCA0E356}" type="pres">
      <dgm:prSet presAssocID="{F40F0827-BC9D-4FAA-B14D-3392CE5B8F54}" presName="Name0" presStyleCnt="0">
        <dgm:presLayoutVars>
          <dgm:chMax val="7"/>
          <dgm:chPref val="7"/>
          <dgm:dir/>
        </dgm:presLayoutVars>
      </dgm:prSet>
      <dgm:spPr/>
    </dgm:pt>
    <dgm:pt modelId="{03D2E0D5-CFED-4089-8C3A-26F360534A4D}" type="pres">
      <dgm:prSet presAssocID="{F40F0827-BC9D-4FAA-B14D-3392CE5B8F54}" presName="Name1" presStyleCnt="0"/>
      <dgm:spPr/>
    </dgm:pt>
    <dgm:pt modelId="{00AA7214-D7B9-4246-A032-AA75C45B283A}" type="pres">
      <dgm:prSet presAssocID="{F40F0827-BC9D-4FAA-B14D-3392CE5B8F54}" presName="cycle" presStyleCnt="0"/>
      <dgm:spPr/>
    </dgm:pt>
    <dgm:pt modelId="{6356F4CA-3953-4C1D-9E41-00BCD8EEBFA9}" type="pres">
      <dgm:prSet presAssocID="{F40F0827-BC9D-4FAA-B14D-3392CE5B8F54}" presName="srcNode" presStyleLbl="node1" presStyleIdx="0" presStyleCnt="6"/>
      <dgm:spPr/>
    </dgm:pt>
    <dgm:pt modelId="{5D448D88-095E-4284-8540-DEDB917638AD}" type="pres">
      <dgm:prSet presAssocID="{F40F0827-BC9D-4FAA-B14D-3392CE5B8F54}" presName="conn" presStyleLbl="parChTrans1D2" presStyleIdx="0" presStyleCnt="1"/>
      <dgm:spPr/>
    </dgm:pt>
    <dgm:pt modelId="{1993CC26-1312-4586-AE9E-FD847D53A302}" type="pres">
      <dgm:prSet presAssocID="{F40F0827-BC9D-4FAA-B14D-3392CE5B8F54}" presName="extraNode" presStyleLbl="node1" presStyleIdx="0" presStyleCnt="6"/>
      <dgm:spPr/>
    </dgm:pt>
    <dgm:pt modelId="{31FA4DE8-6B87-4F70-9F08-AA86480F0BB0}" type="pres">
      <dgm:prSet presAssocID="{F40F0827-BC9D-4FAA-B14D-3392CE5B8F54}" presName="dstNode" presStyleLbl="node1" presStyleIdx="0" presStyleCnt="6"/>
      <dgm:spPr/>
    </dgm:pt>
    <dgm:pt modelId="{38848AC0-8B9E-41A1-BB98-037BA093A434}" type="pres">
      <dgm:prSet presAssocID="{40B808F4-C8CC-421B-8C46-DF9E834AA0E0}" presName="text_1" presStyleLbl="node1" presStyleIdx="0" presStyleCnt="6">
        <dgm:presLayoutVars>
          <dgm:bulletEnabled val="1"/>
        </dgm:presLayoutVars>
      </dgm:prSet>
      <dgm:spPr/>
    </dgm:pt>
    <dgm:pt modelId="{515D5A95-C776-429A-AA58-78D125F59B1C}" type="pres">
      <dgm:prSet presAssocID="{40B808F4-C8CC-421B-8C46-DF9E834AA0E0}" presName="accent_1" presStyleCnt="0"/>
      <dgm:spPr/>
    </dgm:pt>
    <dgm:pt modelId="{24DA321A-0F2D-4253-9761-355C597AF2C7}" type="pres">
      <dgm:prSet presAssocID="{40B808F4-C8CC-421B-8C46-DF9E834AA0E0}" presName="accentRepeatNode" presStyleLbl="solidFgAcc1" presStyleIdx="0" presStyleCnt="6"/>
      <dgm:spPr>
        <a:ln>
          <a:noFill/>
        </a:ln>
      </dgm:spPr>
    </dgm:pt>
    <dgm:pt modelId="{CC55F7C4-07E2-49EB-AEA5-BE77D6BB289A}" type="pres">
      <dgm:prSet presAssocID="{893779C6-D3BA-476F-827E-072B042F5557}" presName="text_2" presStyleLbl="node1" presStyleIdx="1" presStyleCnt="6">
        <dgm:presLayoutVars>
          <dgm:bulletEnabled val="1"/>
        </dgm:presLayoutVars>
      </dgm:prSet>
      <dgm:spPr/>
    </dgm:pt>
    <dgm:pt modelId="{9E82BE29-4AB6-493C-99F1-82E70C806318}" type="pres">
      <dgm:prSet presAssocID="{893779C6-D3BA-476F-827E-072B042F5557}" presName="accent_2" presStyleCnt="0"/>
      <dgm:spPr/>
    </dgm:pt>
    <dgm:pt modelId="{ADAC8F18-982B-4A55-A8FA-CA6B2476022A}" type="pres">
      <dgm:prSet presAssocID="{893779C6-D3BA-476F-827E-072B042F5557}" presName="accentRepeatNode" presStyleLbl="solidFgAcc1" presStyleIdx="1" presStyleCnt="6"/>
      <dgm:spPr>
        <a:ln>
          <a:noFill/>
        </a:ln>
      </dgm:spPr>
    </dgm:pt>
    <dgm:pt modelId="{87142D6B-D8B9-4CD0-B723-6C80A3FB34D1}" type="pres">
      <dgm:prSet presAssocID="{E27B4DD4-B9B3-41EC-B114-883B4461B8F0}" presName="text_3" presStyleLbl="node1" presStyleIdx="2" presStyleCnt="6">
        <dgm:presLayoutVars>
          <dgm:bulletEnabled val="1"/>
        </dgm:presLayoutVars>
      </dgm:prSet>
      <dgm:spPr/>
    </dgm:pt>
    <dgm:pt modelId="{6059973A-E9C4-4461-8572-9E49EBECC721}" type="pres">
      <dgm:prSet presAssocID="{E27B4DD4-B9B3-41EC-B114-883B4461B8F0}" presName="accent_3" presStyleCnt="0"/>
      <dgm:spPr/>
    </dgm:pt>
    <dgm:pt modelId="{B0252380-7EE8-44E3-AC2D-6457C5E79D30}" type="pres">
      <dgm:prSet presAssocID="{E27B4DD4-B9B3-41EC-B114-883B4461B8F0}" presName="accentRepeatNode" presStyleLbl="solidFgAcc1" presStyleIdx="2" presStyleCnt="6"/>
      <dgm:spPr>
        <a:ln>
          <a:noFill/>
        </a:ln>
      </dgm:spPr>
    </dgm:pt>
    <dgm:pt modelId="{9174AAAB-62E0-4D9B-9BD0-0D7FECC1B5DB}" type="pres">
      <dgm:prSet presAssocID="{865F1963-0183-47E5-BF0D-8AFB52BD1CC3}" presName="text_4" presStyleLbl="node1" presStyleIdx="3" presStyleCnt="6">
        <dgm:presLayoutVars>
          <dgm:bulletEnabled val="1"/>
        </dgm:presLayoutVars>
      </dgm:prSet>
      <dgm:spPr/>
    </dgm:pt>
    <dgm:pt modelId="{E2FCB784-B950-46C7-B02E-F109F5BB020D}" type="pres">
      <dgm:prSet presAssocID="{865F1963-0183-47E5-BF0D-8AFB52BD1CC3}" presName="accent_4" presStyleCnt="0"/>
      <dgm:spPr/>
    </dgm:pt>
    <dgm:pt modelId="{5CFB1836-EAA9-4B17-BDA7-8DC97DF387D8}" type="pres">
      <dgm:prSet presAssocID="{865F1963-0183-47E5-BF0D-8AFB52BD1CC3}" presName="accentRepeatNode" presStyleLbl="solidFgAcc1" presStyleIdx="3" presStyleCnt="6"/>
      <dgm:spPr>
        <a:ln>
          <a:noFill/>
        </a:ln>
      </dgm:spPr>
    </dgm:pt>
    <dgm:pt modelId="{71AF6DAE-ED69-41FC-A0E9-A9F928D36DE2}" type="pres">
      <dgm:prSet presAssocID="{A60A5DB8-0F04-40EE-B636-176F44E7D3D0}" presName="text_5" presStyleLbl="node1" presStyleIdx="4" presStyleCnt="6">
        <dgm:presLayoutVars>
          <dgm:bulletEnabled val="1"/>
        </dgm:presLayoutVars>
      </dgm:prSet>
      <dgm:spPr/>
    </dgm:pt>
    <dgm:pt modelId="{E14E0D6A-BC0A-4712-96A5-32A34296C0DA}" type="pres">
      <dgm:prSet presAssocID="{A60A5DB8-0F04-40EE-B636-176F44E7D3D0}" presName="accent_5" presStyleCnt="0"/>
      <dgm:spPr/>
    </dgm:pt>
    <dgm:pt modelId="{93D18F3D-6BE6-4AC9-A569-CC21A6D678B6}" type="pres">
      <dgm:prSet presAssocID="{A60A5DB8-0F04-40EE-B636-176F44E7D3D0}" presName="accentRepeatNode" presStyleLbl="solidFgAcc1" presStyleIdx="4" presStyleCnt="6"/>
      <dgm:spPr>
        <a:ln>
          <a:noFill/>
        </a:ln>
      </dgm:spPr>
    </dgm:pt>
    <dgm:pt modelId="{1248DEAC-6A7D-4BF9-9BD9-4AE561A85770}" type="pres">
      <dgm:prSet presAssocID="{E417F3C8-6456-400B-87E1-48258AAB6DA5}" presName="text_6" presStyleLbl="node1" presStyleIdx="5" presStyleCnt="6">
        <dgm:presLayoutVars>
          <dgm:bulletEnabled val="1"/>
        </dgm:presLayoutVars>
      </dgm:prSet>
      <dgm:spPr/>
    </dgm:pt>
    <dgm:pt modelId="{70DE49FC-991B-43B7-A24D-EF1127F52985}" type="pres">
      <dgm:prSet presAssocID="{E417F3C8-6456-400B-87E1-48258AAB6DA5}" presName="accent_6" presStyleCnt="0"/>
      <dgm:spPr/>
    </dgm:pt>
    <dgm:pt modelId="{22992C77-4050-44D1-9EB9-0D86908DB343}" type="pres">
      <dgm:prSet presAssocID="{E417F3C8-6456-400B-87E1-48258AAB6DA5}" presName="accentRepeatNode" presStyleLbl="solidFgAcc1" presStyleIdx="5" presStyleCnt="6"/>
      <dgm:spPr>
        <a:ln>
          <a:noFill/>
        </a:ln>
      </dgm:spPr>
    </dgm:pt>
  </dgm:ptLst>
  <dgm:cxnLst>
    <dgm:cxn modelId="{C7F7E101-F36B-4927-9BDF-287BFE195176}" srcId="{F40F0827-BC9D-4FAA-B14D-3392CE5B8F54}" destId="{40B808F4-C8CC-421B-8C46-DF9E834AA0E0}" srcOrd="0" destOrd="0" parTransId="{848410F8-B6F7-4C07-BCEB-3838906ED9F6}" sibTransId="{FFF83334-A113-4068-A3E6-D364C0A376AE}"/>
    <dgm:cxn modelId="{95E0530F-89D6-474D-88A8-DE412F31686C}" srcId="{F40F0827-BC9D-4FAA-B14D-3392CE5B8F54}" destId="{865F1963-0183-47E5-BF0D-8AFB52BD1CC3}" srcOrd="3" destOrd="0" parTransId="{E21F6F4B-C86F-4104-9487-EC9C3C9B51E5}" sibTransId="{3C91D8F9-3738-4055-8C6E-F2FC8FB7443D}"/>
    <dgm:cxn modelId="{9D92631E-D6F1-499E-A5D8-899542D233AF}" type="presOf" srcId="{E27B4DD4-B9B3-41EC-B114-883B4461B8F0}" destId="{87142D6B-D8B9-4CD0-B723-6C80A3FB34D1}" srcOrd="0" destOrd="0" presId="urn:microsoft.com/office/officeart/2008/layout/VerticalCurvedList"/>
    <dgm:cxn modelId="{11665A1E-5258-470A-BBE5-30FA4D3816FA}" type="presOf" srcId="{40B808F4-C8CC-421B-8C46-DF9E834AA0E0}" destId="{38848AC0-8B9E-41A1-BB98-037BA093A434}" srcOrd="0" destOrd="0" presId="urn:microsoft.com/office/officeart/2008/layout/VerticalCurvedList"/>
    <dgm:cxn modelId="{167BAB5D-4DE0-4965-A057-48632D927686}" type="presOf" srcId="{865F1963-0183-47E5-BF0D-8AFB52BD1CC3}" destId="{9174AAAB-62E0-4D9B-9BD0-0D7FECC1B5DB}" srcOrd="0" destOrd="0" presId="urn:microsoft.com/office/officeart/2008/layout/VerticalCurvedList"/>
    <dgm:cxn modelId="{89443664-56D8-4591-BC43-59FFD849A3B1}" type="presOf" srcId="{E417F3C8-6456-400B-87E1-48258AAB6DA5}" destId="{1248DEAC-6A7D-4BF9-9BD9-4AE561A85770}" srcOrd="0" destOrd="0" presId="urn:microsoft.com/office/officeart/2008/layout/VerticalCurvedList"/>
    <dgm:cxn modelId="{51FDAA66-A8E1-415A-B0BB-894FEBCDA056}" srcId="{F40F0827-BC9D-4FAA-B14D-3392CE5B8F54}" destId="{A60A5DB8-0F04-40EE-B636-176F44E7D3D0}" srcOrd="4" destOrd="0" parTransId="{E38C6080-4F9D-4B9F-BB9D-CD4B28DA14CE}" sibTransId="{96151A72-2053-40EA-92EE-F7E502442159}"/>
    <dgm:cxn modelId="{95A75F6A-33A9-4BD7-89B2-940F80E5D27A}" srcId="{F40F0827-BC9D-4FAA-B14D-3392CE5B8F54}" destId="{E27B4DD4-B9B3-41EC-B114-883B4461B8F0}" srcOrd="2" destOrd="0" parTransId="{13C2535A-9065-43FE-97F4-ADAB826E2908}" sibTransId="{131CF7BA-3055-42DC-A4F0-02516E4FE5BA}"/>
    <dgm:cxn modelId="{42863453-E7F6-4DAB-8858-8DB6F841EC87}" type="presOf" srcId="{FFF83334-A113-4068-A3E6-D364C0A376AE}" destId="{5D448D88-095E-4284-8540-DEDB917638AD}" srcOrd="0" destOrd="0" presId="urn:microsoft.com/office/officeart/2008/layout/VerticalCurvedList"/>
    <dgm:cxn modelId="{C9FD3AA5-BD2F-4760-9B97-DBBBF64C9356}" type="presOf" srcId="{893779C6-D3BA-476F-827E-072B042F5557}" destId="{CC55F7C4-07E2-49EB-AEA5-BE77D6BB289A}" srcOrd="0" destOrd="0" presId="urn:microsoft.com/office/officeart/2008/layout/VerticalCurvedList"/>
    <dgm:cxn modelId="{EE0501B9-E033-494D-82AC-0E1D09F00E94}" srcId="{F40F0827-BC9D-4FAA-B14D-3392CE5B8F54}" destId="{E417F3C8-6456-400B-87E1-48258AAB6DA5}" srcOrd="5" destOrd="0" parTransId="{17D06892-4242-4837-8959-60305FA8A70C}" sibTransId="{9BF9DF1E-5396-4EA4-889F-AEBA3C1EC2CB}"/>
    <dgm:cxn modelId="{0E0101BB-6738-446B-9B32-00D1CC3316BC}" srcId="{F40F0827-BC9D-4FAA-B14D-3392CE5B8F54}" destId="{893779C6-D3BA-476F-827E-072B042F5557}" srcOrd="1" destOrd="0" parTransId="{B04D9C91-E34A-4EB2-A898-4BA1AD8580D2}" sibTransId="{21C16E36-1BAF-4A6E-9399-5520E36F9D18}"/>
    <dgm:cxn modelId="{24F63FBF-D20E-420B-AB39-6E4C04221643}" type="presOf" srcId="{F40F0827-BC9D-4FAA-B14D-3392CE5B8F54}" destId="{057EAC3A-8239-49BA-94ED-ECF5BCA0E356}" srcOrd="0" destOrd="0" presId="urn:microsoft.com/office/officeart/2008/layout/VerticalCurvedList"/>
    <dgm:cxn modelId="{AE70C4CC-E4C8-4CF6-942F-38FC7F606B2E}" type="presOf" srcId="{A60A5DB8-0F04-40EE-B636-176F44E7D3D0}" destId="{71AF6DAE-ED69-41FC-A0E9-A9F928D36DE2}" srcOrd="0" destOrd="0" presId="urn:microsoft.com/office/officeart/2008/layout/VerticalCurvedList"/>
    <dgm:cxn modelId="{83C7BCAD-4216-4D6F-90E7-EE99A98BDBE5}" type="presParOf" srcId="{057EAC3A-8239-49BA-94ED-ECF5BCA0E356}" destId="{03D2E0D5-CFED-4089-8C3A-26F360534A4D}" srcOrd="0" destOrd="0" presId="urn:microsoft.com/office/officeart/2008/layout/VerticalCurvedList"/>
    <dgm:cxn modelId="{C3C2A5AE-5E57-4A0B-BF1A-DF59479C01BC}" type="presParOf" srcId="{03D2E0D5-CFED-4089-8C3A-26F360534A4D}" destId="{00AA7214-D7B9-4246-A032-AA75C45B283A}" srcOrd="0" destOrd="0" presId="urn:microsoft.com/office/officeart/2008/layout/VerticalCurvedList"/>
    <dgm:cxn modelId="{4BF987B4-46F2-400B-9745-6717910FB5C2}" type="presParOf" srcId="{00AA7214-D7B9-4246-A032-AA75C45B283A}" destId="{6356F4CA-3953-4C1D-9E41-00BCD8EEBFA9}" srcOrd="0" destOrd="0" presId="urn:microsoft.com/office/officeart/2008/layout/VerticalCurvedList"/>
    <dgm:cxn modelId="{83DAC6AD-BD8D-4DF0-B4D1-C73374F938B1}" type="presParOf" srcId="{00AA7214-D7B9-4246-A032-AA75C45B283A}" destId="{5D448D88-095E-4284-8540-DEDB917638AD}" srcOrd="1" destOrd="0" presId="urn:microsoft.com/office/officeart/2008/layout/VerticalCurvedList"/>
    <dgm:cxn modelId="{57F4234A-FEC8-4291-8AE9-54FE4FB8FB04}" type="presParOf" srcId="{00AA7214-D7B9-4246-A032-AA75C45B283A}" destId="{1993CC26-1312-4586-AE9E-FD847D53A302}" srcOrd="2" destOrd="0" presId="urn:microsoft.com/office/officeart/2008/layout/VerticalCurvedList"/>
    <dgm:cxn modelId="{38455DE3-8180-4247-A820-6ED2E8F1F44A}" type="presParOf" srcId="{00AA7214-D7B9-4246-A032-AA75C45B283A}" destId="{31FA4DE8-6B87-4F70-9F08-AA86480F0BB0}" srcOrd="3" destOrd="0" presId="urn:microsoft.com/office/officeart/2008/layout/VerticalCurvedList"/>
    <dgm:cxn modelId="{8B3FF952-FEBC-4F52-9614-A21F22E19085}" type="presParOf" srcId="{03D2E0D5-CFED-4089-8C3A-26F360534A4D}" destId="{38848AC0-8B9E-41A1-BB98-037BA093A434}" srcOrd="1" destOrd="0" presId="urn:microsoft.com/office/officeart/2008/layout/VerticalCurvedList"/>
    <dgm:cxn modelId="{4BD2E503-815C-4CC2-AD24-748F3E1B26C9}" type="presParOf" srcId="{03D2E0D5-CFED-4089-8C3A-26F360534A4D}" destId="{515D5A95-C776-429A-AA58-78D125F59B1C}" srcOrd="2" destOrd="0" presId="urn:microsoft.com/office/officeart/2008/layout/VerticalCurvedList"/>
    <dgm:cxn modelId="{3BE0EB3F-896E-4800-B451-77BFA4052C29}" type="presParOf" srcId="{515D5A95-C776-429A-AA58-78D125F59B1C}" destId="{24DA321A-0F2D-4253-9761-355C597AF2C7}" srcOrd="0" destOrd="0" presId="urn:microsoft.com/office/officeart/2008/layout/VerticalCurvedList"/>
    <dgm:cxn modelId="{2445EA06-E9AC-4258-B77F-C1F9B9655CBE}" type="presParOf" srcId="{03D2E0D5-CFED-4089-8C3A-26F360534A4D}" destId="{CC55F7C4-07E2-49EB-AEA5-BE77D6BB289A}" srcOrd="3" destOrd="0" presId="urn:microsoft.com/office/officeart/2008/layout/VerticalCurvedList"/>
    <dgm:cxn modelId="{0915C6F1-169A-40E9-B8D4-D00C87E6B55E}" type="presParOf" srcId="{03D2E0D5-CFED-4089-8C3A-26F360534A4D}" destId="{9E82BE29-4AB6-493C-99F1-82E70C806318}" srcOrd="4" destOrd="0" presId="urn:microsoft.com/office/officeart/2008/layout/VerticalCurvedList"/>
    <dgm:cxn modelId="{C5F86800-94DD-42B3-BB41-9D2127DB723B}" type="presParOf" srcId="{9E82BE29-4AB6-493C-99F1-82E70C806318}" destId="{ADAC8F18-982B-4A55-A8FA-CA6B2476022A}" srcOrd="0" destOrd="0" presId="urn:microsoft.com/office/officeart/2008/layout/VerticalCurvedList"/>
    <dgm:cxn modelId="{4899054D-EF15-4D02-81A5-14C7A93EC058}" type="presParOf" srcId="{03D2E0D5-CFED-4089-8C3A-26F360534A4D}" destId="{87142D6B-D8B9-4CD0-B723-6C80A3FB34D1}" srcOrd="5" destOrd="0" presId="urn:microsoft.com/office/officeart/2008/layout/VerticalCurvedList"/>
    <dgm:cxn modelId="{89DD2CFA-F667-4283-9EB0-52BFC155E2DD}" type="presParOf" srcId="{03D2E0D5-CFED-4089-8C3A-26F360534A4D}" destId="{6059973A-E9C4-4461-8572-9E49EBECC721}" srcOrd="6" destOrd="0" presId="urn:microsoft.com/office/officeart/2008/layout/VerticalCurvedList"/>
    <dgm:cxn modelId="{266F8D2E-611D-4DB0-91B0-2B6D754926C6}" type="presParOf" srcId="{6059973A-E9C4-4461-8572-9E49EBECC721}" destId="{B0252380-7EE8-44E3-AC2D-6457C5E79D30}" srcOrd="0" destOrd="0" presId="urn:microsoft.com/office/officeart/2008/layout/VerticalCurvedList"/>
    <dgm:cxn modelId="{E74AEBB4-B2E6-4513-8645-5991DD015D9C}" type="presParOf" srcId="{03D2E0D5-CFED-4089-8C3A-26F360534A4D}" destId="{9174AAAB-62E0-4D9B-9BD0-0D7FECC1B5DB}" srcOrd="7" destOrd="0" presId="urn:microsoft.com/office/officeart/2008/layout/VerticalCurvedList"/>
    <dgm:cxn modelId="{36F18EC8-FD58-4CDB-A32A-C24F4DEA6C97}" type="presParOf" srcId="{03D2E0D5-CFED-4089-8C3A-26F360534A4D}" destId="{E2FCB784-B950-46C7-B02E-F109F5BB020D}" srcOrd="8" destOrd="0" presId="urn:microsoft.com/office/officeart/2008/layout/VerticalCurvedList"/>
    <dgm:cxn modelId="{F3B4E28D-286D-48C5-ACB9-B2DC0772813D}" type="presParOf" srcId="{E2FCB784-B950-46C7-B02E-F109F5BB020D}" destId="{5CFB1836-EAA9-4B17-BDA7-8DC97DF387D8}" srcOrd="0" destOrd="0" presId="urn:microsoft.com/office/officeart/2008/layout/VerticalCurvedList"/>
    <dgm:cxn modelId="{900CF132-8116-4769-950A-5A0943E23F76}" type="presParOf" srcId="{03D2E0D5-CFED-4089-8C3A-26F360534A4D}" destId="{71AF6DAE-ED69-41FC-A0E9-A9F928D36DE2}" srcOrd="9" destOrd="0" presId="urn:microsoft.com/office/officeart/2008/layout/VerticalCurvedList"/>
    <dgm:cxn modelId="{81DD54EE-62E2-4343-B240-061E9F242F1E}" type="presParOf" srcId="{03D2E0D5-CFED-4089-8C3A-26F360534A4D}" destId="{E14E0D6A-BC0A-4712-96A5-32A34296C0DA}" srcOrd="10" destOrd="0" presId="urn:microsoft.com/office/officeart/2008/layout/VerticalCurvedList"/>
    <dgm:cxn modelId="{96E848AA-3D83-46A1-87DF-1130813BA9D1}" type="presParOf" srcId="{E14E0D6A-BC0A-4712-96A5-32A34296C0DA}" destId="{93D18F3D-6BE6-4AC9-A569-CC21A6D678B6}" srcOrd="0" destOrd="0" presId="urn:microsoft.com/office/officeart/2008/layout/VerticalCurvedList"/>
    <dgm:cxn modelId="{77331F32-1F86-4A91-B06F-307C22B7AC6E}" type="presParOf" srcId="{03D2E0D5-CFED-4089-8C3A-26F360534A4D}" destId="{1248DEAC-6A7D-4BF9-9BD9-4AE561A85770}" srcOrd="11" destOrd="0" presId="urn:microsoft.com/office/officeart/2008/layout/VerticalCurvedList"/>
    <dgm:cxn modelId="{EB7F0EB8-1B26-4175-B9D4-E0034C5D8F9C}" type="presParOf" srcId="{03D2E0D5-CFED-4089-8C3A-26F360534A4D}" destId="{70DE49FC-991B-43B7-A24D-EF1127F52985}" srcOrd="12" destOrd="0" presId="urn:microsoft.com/office/officeart/2008/layout/VerticalCurvedList"/>
    <dgm:cxn modelId="{5EBAC251-9868-443F-B66F-79E0420AD89E}" type="presParOf" srcId="{70DE49FC-991B-43B7-A24D-EF1127F52985}" destId="{22992C77-4050-44D1-9EB9-0D86908DB34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AD79448-B9F3-428A-86CB-B2F0D1AED689}" type="doc">
      <dgm:prSet loTypeId="urn:microsoft.com/office/officeart/2008/layout/IncreasingCircleProcess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5D402D42-4C48-4F9A-A8FF-094868941CC5}">
      <dgm:prSet phldrT="[Text]" custT="1"/>
      <dgm:spPr/>
      <dgm:t>
        <a:bodyPr/>
        <a:lstStyle/>
        <a:p>
          <a:r>
            <a:rPr lang="en-US" sz="2200" dirty="0">
              <a:latin typeface="Arial" panose="020B0604020202020204" pitchFamily="34" charset="0"/>
              <a:cs typeface="Arial" panose="020B0604020202020204" pitchFamily="34" charset="0"/>
            </a:rPr>
            <a:t>Containment</a:t>
          </a:r>
        </a:p>
      </dgm:t>
    </dgm:pt>
    <dgm:pt modelId="{2CE54381-380F-4E43-9C4A-6B893F038176}" type="parTrans" cxnId="{AAE25EE8-8439-47FC-8827-32E1F4A7F2CD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349BCF-770D-4EA7-9CD3-AC50B853DC79}" type="sibTrans" cxnId="{AAE25EE8-8439-47FC-8827-32E1F4A7F2CD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756274-4C9C-46AB-AA76-0851EC8A6798}">
      <dgm:prSet phldrT="[Text]" custT="1"/>
      <dgm:spPr/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Add filters at routers or firewalls to block the traffic based on the IP address, port, or protocol used in the attack</a:t>
          </a:r>
        </a:p>
      </dgm:t>
    </dgm:pt>
    <dgm:pt modelId="{763DDCEE-1DFD-419A-AD97-966DED13EC27}" type="parTrans" cxnId="{3903E70B-3BF7-4ECA-B612-190980FB2420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9F9DCF-BD9D-4E3E-9C0F-A619C6262462}" type="sibTrans" cxnId="{3903E70B-3BF7-4ECA-B612-190980FB2420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B6A35C-7F43-4CAB-ADE0-11A1E611BDB6}">
      <dgm:prSet phldrT="[Text]" custT="1"/>
      <dgm:spPr/>
      <dgm:t>
        <a:bodyPr/>
        <a:lstStyle/>
        <a:p>
          <a:r>
            <a:rPr lang="en-US" sz="2200" dirty="0">
              <a:latin typeface="Arial" panose="020B0604020202020204" pitchFamily="34" charset="0"/>
              <a:cs typeface="Arial" panose="020B0604020202020204" pitchFamily="34" charset="0"/>
            </a:rPr>
            <a:t>Recovery</a:t>
          </a:r>
          <a:endParaRPr lang="en-US" sz="2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8D2553-C972-4E07-BF4A-0407CEA31476}" type="parTrans" cxnId="{5105296D-F632-4364-8438-7111ACA703F1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EE91D3-D4AE-48E3-98E6-24BDB1D9D9ED}" type="sibTrans" cxnId="{5105296D-F632-4364-8438-7111ACA703F1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BA4EE8-38DB-4784-8A77-FC0EF01A0AB0}">
      <dgm:prSet phldrT="[Text]" custT="1"/>
      <dgm:spPr/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Repair and test the affected system</a:t>
          </a:r>
        </a:p>
      </dgm:t>
    </dgm:pt>
    <dgm:pt modelId="{E535DD32-F2C5-4667-BB88-2211E5415A0B}" type="parTrans" cxnId="{7B2562FB-D51C-4C7F-A1EB-B65CD697452B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D530B5-BEC7-4D66-B06B-052AE121ACB9}" type="sibTrans" cxnId="{7B2562FB-D51C-4C7F-A1EB-B65CD697452B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3A16BC-CBAA-4272-BD6B-8D559C5D4E4E}">
      <dgm:prSet custT="1"/>
      <dgm:spPr/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Contact the Internet service provider (ISP)</a:t>
          </a:r>
        </a:p>
      </dgm:t>
    </dgm:pt>
    <dgm:pt modelId="{6174A6D1-23CF-4F06-859B-D781E5C32057}" type="parTrans" cxnId="{E64EC312-174D-4617-A498-5D101775D18B}">
      <dgm:prSet/>
      <dgm:spPr/>
      <dgm:t>
        <a:bodyPr/>
        <a:lstStyle/>
        <a:p>
          <a:endParaRPr lang="en-US"/>
        </a:p>
      </dgm:t>
    </dgm:pt>
    <dgm:pt modelId="{CDC65585-3868-4121-AE8C-AF51902A4B92}" type="sibTrans" cxnId="{E64EC312-174D-4617-A498-5D101775D18B}">
      <dgm:prSet/>
      <dgm:spPr/>
      <dgm:t>
        <a:bodyPr/>
        <a:lstStyle/>
        <a:p>
          <a:endParaRPr lang="en-US"/>
        </a:p>
      </dgm:t>
    </dgm:pt>
    <dgm:pt modelId="{FC1533B8-D8A1-4655-840C-B42C8A650541}">
      <dgm:prSet custT="1"/>
      <dgm:spPr/>
      <dgm:t>
        <a:bodyPr/>
        <a:lstStyle/>
        <a:p>
          <a:r>
            <a:rPr lang="en-US" sz="2200" dirty="0">
              <a:latin typeface="Arial" panose="020B0604020202020204" pitchFamily="34" charset="0"/>
              <a:cs typeface="Arial" panose="020B0604020202020204" pitchFamily="34" charset="0"/>
            </a:rPr>
            <a:t>Eradication</a:t>
          </a:r>
        </a:p>
      </dgm:t>
    </dgm:pt>
    <dgm:pt modelId="{39E9FFBB-9865-437A-A033-6E6DF8199C5E}" type="parTrans" cxnId="{0A774A4A-5F8E-45DD-8391-80B711F20523}">
      <dgm:prSet/>
      <dgm:spPr/>
      <dgm:t>
        <a:bodyPr/>
        <a:lstStyle/>
        <a:p>
          <a:endParaRPr lang="en-US"/>
        </a:p>
      </dgm:t>
    </dgm:pt>
    <dgm:pt modelId="{1EC66424-C121-41B4-8EF4-2D15F5B608C8}" type="sibTrans" cxnId="{0A774A4A-5F8E-45DD-8391-80B711F20523}">
      <dgm:prSet/>
      <dgm:spPr/>
      <dgm:t>
        <a:bodyPr/>
        <a:lstStyle/>
        <a:p>
          <a:endParaRPr lang="en-US"/>
        </a:p>
      </dgm:t>
    </dgm:pt>
    <dgm:pt modelId="{60360AE6-2B3F-4CB7-B419-B9485588E696}">
      <dgm:prSet phldrT="[Text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Identify vulnerabilities and take steps to mitigate them</a:t>
          </a:r>
        </a:p>
      </dgm:t>
    </dgm:pt>
    <dgm:pt modelId="{47681574-144F-4143-AD67-914A376E882F}" type="parTrans" cxnId="{08980C8F-AFA6-4B77-BA9C-6C6ADA76EB89}">
      <dgm:prSet/>
      <dgm:spPr/>
      <dgm:t>
        <a:bodyPr/>
        <a:lstStyle/>
        <a:p>
          <a:endParaRPr lang="en-US"/>
        </a:p>
      </dgm:t>
    </dgm:pt>
    <dgm:pt modelId="{A1081018-0852-4120-986B-63129DA7025E}" type="sibTrans" cxnId="{08980C8F-AFA6-4B77-BA9C-6C6ADA76EB89}">
      <dgm:prSet/>
      <dgm:spPr/>
      <dgm:t>
        <a:bodyPr/>
        <a:lstStyle/>
        <a:p>
          <a:endParaRPr lang="en-US"/>
        </a:p>
      </dgm:t>
    </dgm:pt>
    <dgm:pt modelId="{46E59D53-8FBE-4D9F-9DFE-E0C39F031C8D}" type="pres">
      <dgm:prSet presAssocID="{DAD79448-B9F3-428A-86CB-B2F0D1AED689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C258A7CF-A680-402F-AF2C-E224D38377A3}" type="pres">
      <dgm:prSet presAssocID="{5D402D42-4C48-4F9A-A8FF-094868941CC5}" presName="composite" presStyleCnt="0"/>
      <dgm:spPr/>
    </dgm:pt>
    <dgm:pt modelId="{75AAA86C-A743-4A79-9ADA-98FCABED643B}" type="pres">
      <dgm:prSet presAssocID="{5D402D42-4C48-4F9A-A8FF-094868941CC5}" presName="BackAccent" presStyleLbl="bgShp" presStyleIdx="0" presStyleCnt="3"/>
      <dgm:spPr/>
    </dgm:pt>
    <dgm:pt modelId="{02921B27-6DA0-41FD-A6D3-6A9FFDDC9872}" type="pres">
      <dgm:prSet presAssocID="{5D402D42-4C48-4F9A-A8FF-094868941CC5}" presName="Accent" presStyleLbl="alignNode1" presStyleIdx="0" presStyleCnt="3"/>
      <dgm:spPr/>
    </dgm:pt>
    <dgm:pt modelId="{2BC58853-44B4-423E-B765-6D38BF300A46}" type="pres">
      <dgm:prSet presAssocID="{5D402D42-4C48-4F9A-A8FF-094868941CC5}" presName="Child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8E62F971-B68B-44A1-A17E-8DCB4C68CA37}" type="pres">
      <dgm:prSet presAssocID="{5D402D42-4C48-4F9A-A8FF-094868941CC5}" presName="Parent" presStyleLbl="revTx" presStyleIdx="1" presStyleCnt="6">
        <dgm:presLayoutVars>
          <dgm:chMax val="1"/>
          <dgm:chPref val="1"/>
          <dgm:bulletEnabled val="1"/>
        </dgm:presLayoutVars>
      </dgm:prSet>
      <dgm:spPr/>
    </dgm:pt>
    <dgm:pt modelId="{1B638F31-450B-4E1E-BBAC-DE83B86E3DDD}" type="pres">
      <dgm:prSet presAssocID="{99349BCF-770D-4EA7-9CD3-AC50B853DC79}" presName="sibTrans" presStyleCnt="0"/>
      <dgm:spPr/>
    </dgm:pt>
    <dgm:pt modelId="{C60E31D4-CA80-42BA-9374-088BDF0A1FAB}" type="pres">
      <dgm:prSet presAssocID="{FC1533B8-D8A1-4655-840C-B42C8A650541}" presName="composite" presStyleCnt="0"/>
      <dgm:spPr/>
    </dgm:pt>
    <dgm:pt modelId="{A2AF0EE6-F79F-451B-A1AC-670FE3ABF5BC}" type="pres">
      <dgm:prSet presAssocID="{FC1533B8-D8A1-4655-840C-B42C8A650541}" presName="BackAccent" presStyleLbl="bgShp" presStyleIdx="1" presStyleCnt="3"/>
      <dgm:spPr/>
    </dgm:pt>
    <dgm:pt modelId="{61B2C845-42F5-462F-9609-8FEC10A9C97E}" type="pres">
      <dgm:prSet presAssocID="{FC1533B8-D8A1-4655-840C-B42C8A650541}" presName="Accent" presStyleLbl="alignNode1" presStyleIdx="1" presStyleCnt="3"/>
      <dgm:spPr/>
    </dgm:pt>
    <dgm:pt modelId="{4C9858E9-0D14-4A40-9B4B-59E63750D066}" type="pres">
      <dgm:prSet presAssocID="{FC1533B8-D8A1-4655-840C-B42C8A650541}" presName="Child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BAE6B1A7-52C5-441B-A76D-F3F62758A311}" type="pres">
      <dgm:prSet presAssocID="{FC1533B8-D8A1-4655-840C-B42C8A650541}" presName="Parent" presStyleLbl="revTx" presStyleIdx="3" presStyleCnt="6">
        <dgm:presLayoutVars>
          <dgm:chMax val="1"/>
          <dgm:chPref val="1"/>
          <dgm:bulletEnabled val="1"/>
        </dgm:presLayoutVars>
      </dgm:prSet>
      <dgm:spPr/>
    </dgm:pt>
    <dgm:pt modelId="{E90257CD-D1BF-4BB9-A552-F7D1D9514ECE}" type="pres">
      <dgm:prSet presAssocID="{1EC66424-C121-41B4-8EF4-2D15F5B608C8}" presName="sibTrans" presStyleCnt="0"/>
      <dgm:spPr/>
    </dgm:pt>
    <dgm:pt modelId="{457B951F-281D-4698-A89D-D386AADA10B9}" type="pres">
      <dgm:prSet presAssocID="{C0B6A35C-7F43-4CAB-ADE0-11A1E611BDB6}" presName="composite" presStyleCnt="0"/>
      <dgm:spPr/>
    </dgm:pt>
    <dgm:pt modelId="{B5E59872-681B-4DA9-9833-E82C3CAEC7AB}" type="pres">
      <dgm:prSet presAssocID="{C0B6A35C-7F43-4CAB-ADE0-11A1E611BDB6}" presName="BackAccent" presStyleLbl="bgShp" presStyleIdx="2" presStyleCnt="3"/>
      <dgm:spPr/>
    </dgm:pt>
    <dgm:pt modelId="{4101BB8E-C84F-4817-A759-C6736A2A0A11}" type="pres">
      <dgm:prSet presAssocID="{C0B6A35C-7F43-4CAB-ADE0-11A1E611BDB6}" presName="Accent" presStyleLbl="alignNode1" presStyleIdx="2" presStyleCnt="3"/>
      <dgm:spPr/>
    </dgm:pt>
    <dgm:pt modelId="{C1614F29-2CD7-44C2-923F-6303E909B382}" type="pres">
      <dgm:prSet presAssocID="{C0B6A35C-7F43-4CAB-ADE0-11A1E611BDB6}" presName="Child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58F4C45C-60C4-44BE-ABF3-575AE611A4C2}" type="pres">
      <dgm:prSet presAssocID="{C0B6A35C-7F43-4CAB-ADE0-11A1E611BDB6}" presName="Parent" presStyleLbl="revTx" presStyleIdx="5" presStyleCnt="6">
        <dgm:presLayoutVars>
          <dgm:chMax val="1"/>
          <dgm:chPref val="1"/>
          <dgm:bulletEnabled val="1"/>
        </dgm:presLayoutVars>
      </dgm:prSet>
      <dgm:spPr/>
    </dgm:pt>
  </dgm:ptLst>
  <dgm:cxnLst>
    <dgm:cxn modelId="{3903E70B-3BF7-4ECA-B612-190980FB2420}" srcId="{5D402D42-4C48-4F9A-A8FF-094868941CC5}" destId="{B1756274-4C9C-46AB-AA76-0851EC8A6798}" srcOrd="0" destOrd="0" parTransId="{763DDCEE-1DFD-419A-AD97-966DED13EC27}" sibTransId="{549F9DCF-BD9D-4E3E-9C0F-A619C6262462}"/>
    <dgm:cxn modelId="{E64EC312-174D-4617-A498-5D101775D18B}" srcId="{5D402D42-4C48-4F9A-A8FF-094868941CC5}" destId="{E33A16BC-CBAA-4272-BD6B-8D559C5D4E4E}" srcOrd="1" destOrd="0" parTransId="{6174A6D1-23CF-4F06-859B-D781E5C32057}" sibTransId="{CDC65585-3868-4121-AE8C-AF51902A4B92}"/>
    <dgm:cxn modelId="{0A774A4A-5F8E-45DD-8391-80B711F20523}" srcId="{DAD79448-B9F3-428A-86CB-B2F0D1AED689}" destId="{FC1533B8-D8A1-4655-840C-B42C8A650541}" srcOrd="1" destOrd="0" parTransId="{39E9FFBB-9865-437A-A033-6E6DF8199C5E}" sibTransId="{1EC66424-C121-41B4-8EF4-2D15F5B608C8}"/>
    <dgm:cxn modelId="{5105296D-F632-4364-8438-7111ACA703F1}" srcId="{DAD79448-B9F3-428A-86CB-B2F0D1AED689}" destId="{C0B6A35C-7F43-4CAB-ADE0-11A1E611BDB6}" srcOrd="2" destOrd="0" parTransId="{5C8D2553-C972-4E07-BF4A-0407CEA31476}" sibTransId="{D7EE91D3-D4AE-48E3-98E6-24BDB1D9D9ED}"/>
    <dgm:cxn modelId="{4257164F-B438-41CE-9E38-A0012BD624EA}" type="presOf" srcId="{FC1533B8-D8A1-4655-840C-B42C8A650541}" destId="{BAE6B1A7-52C5-441B-A76D-F3F62758A311}" srcOrd="0" destOrd="0" presId="urn:microsoft.com/office/officeart/2008/layout/IncreasingCircleProcess"/>
    <dgm:cxn modelId="{E4E4C086-82B3-4934-ACE1-91ECA6C8460E}" type="presOf" srcId="{E33A16BC-CBAA-4272-BD6B-8D559C5D4E4E}" destId="{2BC58853-44B4-423E-B765-6D38BF300A46}" srcOrd="0" destOrd="1" presId="urn:microsoft.com/office/officeart/2008/layout/IncreasingCircleProcess"/>
    <dgm:cxn modelId="{08980C8F-AFA6-4B77-BA9C-6C6ADA76EB89}" srcId="{FC1533B8-D8A1-4655-840C-B42C8A650541}" destId="{60360AE6-2B3F-4CB7-B419-B9485588E696}" srcOrd="0" destOrd="0" parTransId="{47681574-144F-4143-AD67-914A376E882F}" sibTransId="{A1081018-0852-4120-986B-63129DA7025E}"/>
    <dgm:cxn modelId="{C8C1268F-7BFA-4234-A7D9-DA9FCD93C326}" type="presOf" srcId="{5D402D42-4C48-4F9A-A8FF-094868941CC5}" destId="{8E62F971-B68B-44A1-A17E-8DCB4C68CA37}" srcOrd="0" destOrd="0" presId="urn:microsoft.com/office/officeart/2008/layout/IncreasingCircleProcess"/>
    <dgm:cxn modelId="{FD628CA6-509C-4742-BC04-242BFAD9F479}" type="presOf" srcId="{B1756274-4C9C-46AB-AA76-0851EC8A6798}" destId="{2BC58853-44B4-423E-B765-6D38BF300A46}" srcOrd="0" destOrd="0" presId="urn:microsoft.com/office/officeart/2008/layout/IncreasingCircleProcess"/>
    <dgm:cxn modelId="{193AD1C0-8C91-4684-930E-B7B947E16ACC}" type="presOf" srcId="{F0BA4EE8-38DB-4784-8A77-FC0EF01A0AB0}" destId="{C1614F29-2CD7-44C2-923F-6303E909B382}" srcOrd="0" destOrd="0" presId="urn:microsoft.com/office/officeart/2008/layout/IncreasingCircleProcess"/>
    <dgm:cxn modelId="{CF6D3EE4-0706-450D-9975-37DA23DFB3B5}" type="presOf" srcId="{C0B6A35C-7F43-4CAB-ADE0-11A1E611BDB6}" destId="{58F4C45C-60C4-44BE-ABF3-575AE611A4C2}" srcOrd="0" destOrd="0" presId="urn:microsoft.com/office/officeart/2008/layout/IncreasingCircleProcess"/>
    <dgm:cxn modelId="{AAE25EE8-8439-47FC-8827-32E1F4A7F2CD}" srcId="{DAD79448-B9F3-428A-86CB-B2F0D1AED689}" destId="{5D402D42-4C48-4F9A-A8FF-094868941CC5}" srcOrd="0" destOrd="0" parTransId="{2CE54381-380F-4E43-9C4A-6B893F038176}" sibTransId="{99349BCF-770D-4EA7-9CD3-AC50B853DC79}"/>
    <dgm:cxn modelId="{9273B5EB-293A-47EF-A058-C86149E22715}" type="presOf" srcId="{DAD79448-B9F3-428A-86CB-B2F0D1AED689}" destId="{46E59D53-8FBE-4D9F-9DFE-E0C39F031C8D}" srcOrd="0" destOrd="0" presId="urn:microsoft.com/office/officeart/2008/layout/IncreasingCircleProcess"/>
    <dgm:cxn modelId="{BC0B53F1-3F7F-4758-9619-F759675F5518}" type="presOf" srcId="{60360AE6-2B3F-4CB7-B419-B9485588E696}" destId="{4C9858E9-0D14-4A40-9B4B-59E63750D066}" srcOrd="0" destOrd="0" presId="urn:microsoft.com/office/officeart/2008/layout/IncreasingCircleProcess"/>
    <dgm:cxn modelId="{7B2562FB-D51C-4C7F-A1EB-B65CD697452B}" srcId="{C0B6A35C-7F43-4CAB-ADE0-11A1E611BDB6}" destId="{F0BA4EE8-38DB-4784-8A77-FC0EF01A0AB0}" srcOrd="0" destOrd="0" parTransId="{E535DD32-F2C5-4667-BB88-2211E5415A0B}" sibTransId="{1BD530B5-BEC7-4D66-B06B-052AE121ACB9}"/>
    <dgm:cxn modelId="{8662D188-D817-4AAD-915D-2DE14D52C8BD}" type="presParOf" srcId="{46E59D53-8FBE-4D9F-9DFE-E0C39F031C8D}" destId="{C258A7CF-A680-402F-AF2C-E224D38377A3}" srcOrd="0" destOrd="0" presId="urn:microsoft.com/office/officeart/2008/layout/IncreasingCircleProcess"/>
    <dgm:cxn modelId="{7B29A698-89C3-4C5D-A9E5-6803867C9D53}" type="presParOf" srcId="{C258A7CF-A680-402F-AF2C-E224D38377A3}" destId="{75AAA86C-A743-4A79-9ADA-98FCABED643B}" srcOrd="0" destOrd="0" presId="urn:microsoft.com/office/officeart/2008/layout/IncreasingCircleProcess"/>
    <dgm:cxn modelId="{A5345849-ED3A-4844-8B11-1961A14F7B95}" type="presParOf" srcId="{C258A7CF-A680-402F-AF2C-E224D38377A3}" destId="{02921B27-6DA0-41FD-A6D3-6A9FFDDC9872}" srcOrd="1" destOrd="0" presId="urn:microsoft.com/office/officeart/2008/layout/IncreasingCircleProcess"/>
    <dgm:cxn modelId="{33E6AFD2-B9BD-4418-AD58-289F58604FF1}" type="presParOf" srcId="{C258A7CF-A680-402F-AF2C-E224D38377A3}" destId="{2BC58853-44B4-423E-B765-6D38BF300A46}" srcOrd="2" destOrd="0" presId="urn:microsoft.com/office/officeart/2008/layout/IncreasingCircleProcess"/>
    <dgm:cxn modelId="{A0A6B464-6ECC-44F2-AC7D-395A0F880C7C}" type="presParOf" srcId="{C258A7CF-A680-402F-AF2C-E224D38377A3}" destId="{8E62F971-B68B-44A1-A17E-8DCB4C68CA37}" srcOrd="3" destOrd="0" presId="urn:microsoft.com/office/officeart/2008/layout/IncreasingCircleProcess"/>
    <dgm:cxn modelId="{BCE7C560-6DAC-4B33-A0D3-2BA3BEA08C1B}" type="presParOf" srcId="{46E59D53-8FBE-4D9F-9DFE-E0C39F031C8D}" destId="{1B638F31-450B-4E1E-BBAC-DE83B86E3DDD}" srcOrd="1" destOrd="0" presId="urn:microsoft.com/office/officeart/2008/layout/IncreasingCircleProcess"/>
    <dgm:cxn modelId="{80C557D3-6169-447F-BA73-D5B6D636C9E1}" type="presParOf" srcId="{46E59D53-8FBE-4D9F-9DFE-E0C39F031C8D}" destId="{C60E31D4-CA80-42BA-9374-088BDF0A1FAB}" srcOrd="2" destOrd="0" presId="urn:microsoft.com/office/officeart/2008/layout/IncreasingCircleProcess"/>
    <dgm:cxn modelId="{A272712A-D270-4649-9B8B-8F85EC73C816}" type="presParOf" srcId="{C60E31D4-CA80-42BA-9374-088BDF0A1FAB}" destId="{A2AF0EE6-F79F-451B-A1AC-670FE3ABF5BC}" srcOrd="0" destOrd="0" presId="urn:microsoft.com/office/officeart/2008/layout/IncreasingCircleProcess"/>
    <dgm:cxn modelId="{61DF397D-5F11-4EDA-BED1-525194D45150}" type="presParOf" srcId="{C60E31D4-CA80-42BA-9374-088BDF0A1FAB}" destId="{61B2C845-42F5-462F-9609-8FEC10A9C97E}" srcOrd="1" destOrd="0" presId="urn:microsoft.com/office/officeart/2008/layout/IncreasingCircleProcess"/>
    <dgm:cxn modelId="{1F160308-FFBA-4C91-8A5C-7F5961385CE1}" type="presParOf" srcId="{C60E31D4-CA80-42BA-9374-088BDF0A1FAB}" destId="{4C9858E9-0D14-4A40-9B4B-59E63750D066}" srcOrd="2" destOrd="0" presId="urn:microsoft.com/office/officeart/2008/layout/IncreasingCircleProcess"/>
    <dgm:cxn modelId="{10A7A31C-5B54-488E-A82F-245604623659}" type="presParOf" srcId="{C60E31D4-CA80-42BA-9374-088BDF0A1FAB}" destId="{BAE6B1A7-52C5-441B-A76D-F3F62758A311}" srcOrd="3" destOrd="0" presId="urn:microsoft.com/office/officeart/2008/layout/IncreasingCircleProcess"/>
    <dgm:cxn modelId="{B2EBE7B2-68AE-48CB-B8A0-54CE63965E6A}" type="presParOf" srcId="{46E59D53-8FBE-4D9F-9DFE-E0C39F031C8D}" destId="{E90257CD-D1BF-4BB9-A552-F7D1D9514ECE}" srcOrd="3" destOrd="0" presId="urn:microsoft.com/office/officeart/2008/layout/IncreasingCircleProcess"/>
    <dgm:cxn modelId="{87B95241-FCD3-47A0-8AE3-89956BC7E5D3}" type="presParOf" srcId="{46E59D53-8FBE-4D9F-9DFE-E0C39F031C8D}" destId="{457B951F-281D-4698-A89D-D386AADA10B9}" srcOrd="4" destOrd="0" presId="urn:microsoft.com/office/officeart/2008/layout/IncreasingCircleProcess"/>
    <dgm:cxn modelId="{35837579-A59C-4B54-88B7-6EB38BFDA810}" type="presParOf" srcId="{457B951F-281D-4698-A89D-D386AADA10B9}" destId="{B5E59872-681B-4DA9-9833-E82C3CAEC7AB}" srcOrd="0" destOrd="0" presId="urn:microsoft.com/office/officeart/2008/layout/IncreasingCircleProcess"/>
    <dgm:cxn modelId="{4C64DE4C-9650-416D-B307-CD2A925E8127}" type="presParOf" srcId="{457B951F-281D-4698-A89D-D386AADA10B9}" destId="{4101BB8E-C84F-4817-A759-C6736A2A0A11}" srcOrd="1" destOrd="0" presId="urn:microsoft.com/office/officeart/2008/layout/IncreasingCircleProcess"/>
    <dgm:cxn modelId="{FA30EDED-16A0-4FF6-8385-F74FF2ED2578}" type="presParOf" srcId="{457B951F-281D-4698-A89D-D386AADA10B9}" destId="{C1614F29-2CD7-44C2-923F-6303E909B382}" srcOrd="2" destOrd="0" presId="urn:microsoft.com/office/officeart/2008/layout/IncreasingCircleProcess"/>
    <dgm:cxn modelId="{AD1337D3-01C8-468B-9F3F-8056807D1502}" type="presParOf" srcId="{457B951F-281D-4698-A89D-D386AADA10B9}" destId="{58F4C45C-60C4-44BE-ABF3-575AE611A4C2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BBD2EB-41F5-463E-A1FF-E934036C8A0F}">
      <dsp:nvSpPr>
        <dsp:cNvPr id="0" name=""/>
        <dsp:cNvSpPr/>
      </dsp:nvSpPr>
      <dsp:spPr>
        <a:xfrm>
          <a:off x="0" y="388534"/>
          <a:ext cx="102870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A violation or imminent threat of a violation of a security policy or security practice</a:t>
          </a:r>
        </a:p>
      </dsp:txBody>
      <dsp:txXfrm>
        <a:off x="59399" y="447933"/>
        <a:ext cx="10168202" cy="1098002"/>
      </dsp:txXfrm>
    </dsp:sp>
    <dsp:sp modelId="{93079BBF-B453-4D17-8E74-93A430691CD5}">
      <dsp:nvSpPr>
        <dsp:cNvPr id="0" name=""/>
        <dsp:cNvSpPr/>
      </dsp:nvSpPr>
      <dsp:spPr>
        <a:xfrm>
          <a:off x="0" y="1792534"/>
          <a:ext cx="10287000" cy="7351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Examples</a:t>
          </a:r>
        </a:p>
      </dsp:txBody>
      <dsp:txXfrm>
        <a:off x="35889" y="1828423"/>
        <a:ext cx="10215222" cy="663412"/>
      </dsp:txXfrm>
    </dsp:sp>
    <dsp:sp modelId="{9F626A6E-F808-4EDA-8071-5B30985E352A}">
      <dsp:nvSpPr>
        <dsp:cNvPr id="0" name=""/>
        <dsp:cNvSpPr/>
      </dsp:nvSpPr>
      <dsp:spPr>
        <a:xfrm>
          <a:off x="0" y="2527725"/>
          <a:ext cx="10287000" cy="1782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6612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Denial of service (DoS) attack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Malicious code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Unauthorized access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Inappropriate usage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Multiple component</a:t>
          </a:r>
        </a:p>
      </dsp:txBody>
      <dsp:txXfrm>
        <a:off x="0" y="2527725"/>
        <a:ext cx="10287000" cy="178278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AAA86C-A743-4A79-9ADA-98FCABED643B}">
      <dsp:nvSpPr>
        <dsp:cNvPr id="0" name=""/>
        <dsp:cNvSpPr/>
      </dsp:nvSpPr>
      <dsp:spPr>
        <a:xfrm>
          <a:off x="5253" y="0"/>
          <a:ext cx="795599" cy="795599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21B27-6DA0-41FD-A6D3-6A9FFDDC9872}">
      <dsp:nvSpPr>
        <dsp:cNvPr id="0" name=""/>
        <dsp:cNvSpPr/>
      </dsp:nvSpPr>
      <dsp:spPr>
        <a:xfrm>
          <a:off x="84813" y="79559"/>
          <a:ext cx="636479" cy="636479"/>
        </a:xfrm>
        <a:prstGeom prst="chord">
          <a:avLst>
            <a:gd name="adj1" fmla="val 1168272"/>
            <a:gd name="adj2" fmla="val 9631728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C58853-44B4-423E-B765-6D38BF300A46}">
      <dsp:nvSpPr>
        <dsp:cNvPr id="0" name=""/>
        <dsp:cNvSpPr/>
      </dsp:nvSpPr>
      <dsp:spPr>
        <a:xfrm>
          <a:off x="966602" y="795599"/>
          <a:ext cx="2353648" cy="3348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Identify infected systems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Disconnect them from the network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Determine why antivirus software didn’t detect the malware</a:t>
          </a:r>
        </a:p>
      </dsp:txBody>
      <dsp:txXfrm>
        <a:off x="966602" y="795599"/>
        <a:ext cx="2353648" cy="3348147"/>
      </dsp:txXfrm>
    </dsp:sp>
    <dsp:sp modelId="{8E62F971-B68B-44A1-A17E-8DCB4C68CA37}">
      <dsp:nvSpPr>
        <dsp:cNvPr id="0" name=""/>
        <dsp:cNvSpPr/>
      </dsp:nvSpPr>
      <dsp:spPr>
        <a:xfrm>
          <a:off x="966602" y="0"/>
          <a:ext cx="2353648" cy="795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55880" rIns="55880" bIns="55880" numCol="1" spcCol="1270" anchor="b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Arial" panose="020B0604020202020204" pitchFamily="34" charset="0"/>
              <a:cs typeface="Arial" panose="020B0604020202020204" pitchFamily="34" charset="0"/>
            </a:rPr>
            <a:t>Containment</a:t>
          </a:r>
        </a:p>
      </dsp:txBody>
      <dsp:txXfrm>
        <a:off x="966602" y="0"/>
        <a:ext cx="2353648" cy="795599"/>
      </dsp:txXfrm>
    </dsp:sp>
    <dsp:sp modelId="{F28E95EA-BEED-4E52-8AFA-54096B9102BE}">
      <dsp:nvSpPr>
        <dsp:cNvPr id="0" name=""/>
        <dsp:cNvSpPr/>
      </dsp:nvSpPr>
      <dsp:spPr>
        <a:xfrm>
          <a:off x="3486001" y="0"/>
          <a:ext cx="795599" cy="795599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6BB627-8BA9-4290-94EF-A6CBAC240EA8}">
      <dsp:nvSpPr>
        <dsp:cNvPr id="0" name=""/>
        <dsp:cNvSpPr/>
      </dsp:nvSpPr>
      <dsp:spPr>
        <a:xfrm>
          <a:off x="3565561" y="79559"/>
          <a:ext cx="636479" cy="636479"/>
        </a:xfrm>
        <a:prstGeom prst="chord">
          <a:avLst>
            <a:gd name="adj1" fmla="val 20431728"/>
            <a:gd name="adj2" fmla="val 11968272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05633D-964B-4690-9324-805BAD4EA016}">
      <dsp:nvSpPr>
        <dsp:cNvPr id="0" name=""/>
        <dsp:cNvSpPr/>
      </dsp:nvSpPr>
      <dsp:spPr>
        <a:xfrm>
          <a:off x="4447350" y="795599"/>
          <a:ext cx="2353648" cy="3348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Run full scans on systems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Remove all elements of the malware from the system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Disinfect, quarantine, or delete infected files</a:t>
          </a:r>
        </a:p>
      </dsp:txBody>
      <dsp:txXfrm>
        <a:off x="4447350" y="795599"/>
        <a:ext cx="2353648" cy="3348147"/>
      </dsp:txXfrm>
    </dsp:sp>
    <dsp:sp modelId="{FB18F0B8-45D7-43CC-AD52-0374D64EC995}">
      <dsp:nvSpPr>
        <dsp:cNvPr id="0" name=""/>
        <dsp:cNvSpPr/>
      </dsp:nvSpPr>
      <dsp:spPr>
        <a:xfrm>
          <a:off x="4447350" y="0"/>
          <a:ext cx="2353648" cy="795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55880" rIns="55880" bIns="55880" numCol="1" spcCol="1270" anchor="b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Arial" panose="020B0604020202020204" pitchFamily="34" charset="0"/>
              <a:cs typeface="Arial" panose="020B0604020202020204" pitchFamily="34" charset="0"/>
            </a:rPr>
            <a:t>Eradication</a:t>
          </a:r>
        </a:p>
      </dsp:txBody>
      <dsp:txXfrm>
        <a:off x="4447350" y="0"/>
        <a:ext cx="2353648" cy="795599"/>
      </dsp:txXfrm>
    </dsp:sp>
    <dsp:sp modelId="{38CE0289-E848-4C10-894A-CAC41948975E}">
      <dsp:nvSpPr>
        <dsp:cNvPr id="0" name=""/>
        <dsp:cNvSpPr/>
      </dsp:nvSpPr>
      <dsp:spPr>
        <a:xfrm>
          <a:off x="6966748" y="0"/>
          <a:ext cx="795599" cy="795599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6CE8FD-04FB-4035-BA4D-606B430F2042}">
      <dsp:nvSpPr>
        <dsp:cNvPr id="0" name=""/>
        <dsp:cNvSpPr/>
      </dsp:nvSpPr>
      <dsp:spPr>
        <a:xfrm>
          <a:off x="7046308" y="79559"/>
          <a:ext cx="636479" cy="636479"/>
        </a:xfrm>
        <a:prstGeom prst="chord">
          <a:avLst>
            <a:gd name="adj1" fmla="val 162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D2D05D-7B78-43AD-B78B-3E10F80B3C9F}">
      <dsp:nvSpPr>
        <dsp:cNvPr id="0" name=""/>
        <dsp:cNvSpPr/>
      </dsp:nvSpPr>
      <dsp:spPr>
        <a:xfrm>
          <a:off x="7928098" y="795599"/>
          <a:ext cx="2353648" cy="3348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Replace deleted or quarantined files needed for system operation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Verify the system is no longer infected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Run another full scan before returning the system to operation</a:t>
          </a:r>
        </a:p>
      </dsp:txBody>
      <dsp:txXfrm>
        <a:off x="7928098" y="795599"/>
        <a:ext cx="2353648" cy="3348147"/>
      </dsp:txXfrm>
    </dsp:sp>
    <dsp:sp modelId="{428A580A-FCCC-4FD7-9FF8-22E9878C78C3}">
      <dsp:nvSpPr>
        <dsp:cNvPr id="0" name=""/>
        <dsp:cNvSpPr/>
      </dsp:nvSpPr>
      <dsp:spPr>
        <a:xfrm>
          <a:off x="7928098" y="0"/>
          <a:ext cx="2353648" cy="795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55880" rIns="55880" bIns="55880" numCol="1" spcCol="1270" anchor="b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Arial" panose="020B0604020202020204" pitchFamily="34" charset="0"/>
              <a:cs typeface="Arial" panose="020B0604020202020204" pitchFamily="34" charset="0"/>
            </a:rPr>
            <a:t>Recovery</a:t>
          </a:r>
        </a:p>
      </dsp:txBody>
      <dsp:txXfrm>
        <a:off x="7928098" y="0"/>
        <a:ext cx="2353648" cy="79559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A7428B-5196-4187-BCB0-FDF77D2DD5DD}">
      <dsp:nvSpPr>
        <dsp:cNvPr id="0" name=""/>
        <dsp:cNvSpPr/>
      </dsp:nvSpPr>
      <dsp:spPr>
        <a:xfrm>
          <a:off x="4114800" y="0"/>
          <a:ext cx="6172200" cy="1468437"/>
        </a:xfrm>
        <a:prstGeom prst="rightArrow">
          <a:avLst>
            <a:gd name="adj1" fmla="val 75000"/>
            <a:gd name="adj2" fmla="val 50000"/>
          </a:avLst>
        </a:prstGeom>
        <a:solidFill>
          <a:schemeClr val="bg2">
            <a:lumMod val="9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>
              <a:latin typeface="Arial" panose="020B0604020202020204" pitchFamily="34" charset="0"/>
              <a:cs typeface="Arial" panose="020B0604020202020204" pitchFamily="34" charset="0"/>
            </a:rPr>
            <a:t>Identify and isolate attacked system from the network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>
              <a:latin typeface="Arial" panose="020B0604020202020204" pitchFamily="34" charset="0"/>
              <a:cs typeface="Arial" panose="020B0604020202020204" pitchFamily="34" charset="0"/>
            </a:rPr>
            <a:t>Block all traffic at firewall; log attempts to connect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>
              <a:latin typeface="Arial" panose="020B0604020202020204" pitchFamily="34" charset="0"/>
              <a:cs typeface="Arial" panose="020B0604020202020204" pitchFamily="34" charset="0"/>
            </a:rPr>
            <a:t>Disable internal account (if source) and verify least privilege</a:t>
          </a:r>
        </a:p>
      </dsp:txBody>
      <dsp:txXfrm>
        <a:off x="4114800" y="183555"/>
        <a:ext cx="5621536" cy="1101327"/>
      </dsp:txXfrm>
    </dsp:sp>
    <dsp:sp modelId="{62491F82-07D8-442E-98A3-46573FA0F81B}">
      <dsp:nvSpPr>
        <dsp:cNvPr id="0" name=""/>
        <dsp:cNvSpPr/>
      </dsp:nvSpPr>
      <dsp:spPr>
        <a:xfrm>
          <a:off x="0" y="0"/>
          <a:ext cx="4114800" cy="1468437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Arial" panose="020B0604020202020204" pitchFamily="34" charset="0"/>
              <a:cs typeface="Arial" panose="020B0604020202020204" pitchFamily="34" charset="0"/>
            </a:rPr>
            <a:t>Containment</a:t>
          </a:r>
        </a:p>
      </dsp:txBody>
      <dsp:txXfrm>
        <a:off x="71683" y="71683"/>
        <a:ext cx="3971434" cy="1325071"/>
      </dsp:txXfrm>
    </dsp:sp>
    <dsp:sp modelId="{197B9219-A0F4-47C3-BD85-3095B04BA11F}">
      <dsp:nvSpPr>
        <dsp:cNvPr id="0" name=""/>
        <dsp:cNvSpPr/>
      </dsp:nvSpPr>
      <dsp:spPr>
        <a:xfrm>
          <a:off x="4114800" y="1615281"/>
          <a:ext cx="6172200" cy="1468437"/>
        </a:xfrm>
        <a:prstGeom prst="rightArrow">
          <a:avLst>
            <a:gd name="adj1" fmla="val 75000"/>
            <a:gd name="adj2" fmla="val 50000"/>
          </a:avLst>
        </a:prstGeom>
        <a:solidFill>
          <a:schemeClr val="bg2">
            <a:lumMod val="9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>
              <a:latin typeface="Arial" panose="020B0604020202020204" pitchFamily="34" charset="0"/>
              <a:cs typeface="Arial" panose="020B0604020202020204" pitchFamily="34" charset="0"/>
            </a:rPr>
            <a:t>Identify weaknesses that allowed attack to succeed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>
              <a:latin typeface="Arial" panose="020B0604020202020204" pitchFamily="34" charset="0"/>
              <a:cs typeface="Arial" panose="020B0604020202020204" pitchFamily="34" charset="0"/>
            </a:rPr>
            <a:t>Verify system hardening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>
              <a:latin typeface="Arial" panose="020B0604020202020204" pitchFamily="34" charset="0"/>
              <a:cs typeface="Arial" panose="020B0604020202020204" pitchFamily="34" charset="0"/>
            </a:rPr>
            <a:t>Disable/delete addl accounts created during attack</a:t>
          </a:r>
        </a:p>
      </dsp:txBody>
      <dsp:txXfrm>
        <a:off x="4114800" y="1798836"/>
        <a:ext cx="5621536" cy="1101327"/>
      </dsp:txXfrm>
    </dsp:sp>
    <dsp:sp modelId="{7E9F6284-D704-4417-8EEE-02446414D3A0}">
      <dsp:nvSpPr>
        <dsp:cNvPr id="0" name=""/>
        <dsp:cNvSpPr/>
      </dsp:nvSpPr>
      <dsp:spPr>
        <a:xfrm>
          <a:off x="0" y="1615281"/>
          <a:ext cx="4114800" cy="1468437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Arial" panose="020B0604020202020204" pitchFamily="34" charset="0"/>
              <a:cs typeface="Arial" panose="020B0604020202020204" pitchFamily="34" charset="0"/>
            </a:rPr>
            <a:t>Eradication</a:t>
          </a:r>
        </a:p>
      </dsp:txBody>
      <dsp:txXfrm>
        <a:off x="71683" y="1686964"/>
        <a:ext cx="3971434" cy="1325071"/>
      </dsp:txXfrm>
    </dsp:sp>
    <dsp:sp modelId="{6367037E-E200-4256-AD01-B3B8C2AC0784}">
      <dsp:nvSpPr>
        <dsp:cNvPr id="0" name=""/>
        <dsp:cNvSpPr/>
      </dsp:nvSpPr>
      <dsp:spPr>
        <a:xfrm>
          <a:off x="4114800" y="3230562"/>
          <a:ext cx="6172200" cy="1468437"/>
        </a:xfrm>
        <a:prstGeom prst="rightArrow">
          <a:avLst>
            <a:gd name="adj1" fmla="val 75000"/>
            <a:gd name="adj2" fmla="val 50000"/>
          </a:avLst>
        </a:prstGeom>
        <a:solidFill>
          <a:schemeClr val="bg2">
            <a:lumMod val="9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>
              <a:latin typeface="Arial" panose="020B0604020202020204" pitchFamily="34" charset="0"/>
              <a:cs typeface="Arial" panose="020B0604020202020204" pitchFamily="34" charset="0"/>
            </a:rPr>
            <a:t>Resolve vulnerabilities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>
              <a:latin typeface="Arial" panose="020B0604020202020204" pitchFamily="34" charset="0"/>
              <a:cs typeface="Arial" panose="020B0604020202020204" pitchFamily="34" charset="0"/>
            </a:rPr>
            <a:t>Reconnect, verify, and test systems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>
              <a:latin typeface="Arial" panose="020B0604020202020204" pitchFamily="34" charset="0"/>
              <a:cs typeface="Arial" panose="020B0604020202020204" pitchFamily="34" charset="0"/>
            </a:rPr>
            <a:t>Consider adding monitoring, such as an IDS</a:t>
          </a:r>
        </a:p>
      </dsp:txBody>
      <dsp:txXfrm>
        <a:off x="4114800" y="3414117"/>
        <a:ext cx="5621536" cy="1101327"/>
      </dsp:txXfrm>
    </dsp:sp>
    <dsp:sp modelId="{55FA77F8-65C2-4940-A454-7B4D3A8DAF52}">
      <dsp:nvSpPr>
        <dsp:cNvPr id="0" name=""/>
        <dsp:cNvSpPr/>
      </dsp:nvSpPr>
      <dsp:spPr>
        <a:xfrm>
          <a:off x="0" y="3230562"/>
          <a:ext cx="4114800" cy="1468437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Arial" panose="020B0604020202020204" pitchFamily="34" charset="0"/>
              <a:cs typeface="Arial" panose="020B0604020202020204" pitchFamily="34" charset="0"/>
            </a:rPr>
            <a:t>Recovery</a:t>
          </a:r>
        </a:p>
      </dsp:txBody>
      <dsp:txXfrm>
        <a:off x="71683" y="3302245"/>
        <a:ext cx="3971434" cy="132507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A7428B-5196-4187-BCB0-FDF77D2DD5DD}">
      <dsp:nvSpPr>
        <dsp:cNvPr id="0" name=""/>
        <dsp:cNvSpPr/>
      </dsp:nvSpPr>
      <dsp:spPr>
        <a:xfrm>
          <a:off x="4114800" y="0"/>
          <a:ext cx="6172200" cy="1468437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latin typeface="Arial" panose="020B0604020202020204" pitchFamily="34" charset="0"/>
              <a:cs typeface="Arial" panose="020B0604020202020204" pitchFamily="34" charset="0"/>
            </a:rPr>
            <a:t>Disable user’s account until management takes action</a:t>
          </a:r>
        </a:p>
      </dsp:txBody>
      <dsp:txXfrm>
        <a:off x="4114800" y="183555"/>
        <a:ext cx="5621536" cy="1101327"/>
      </dsp:txXfrm>
    </dsp:sp>
    <dsp:sp modelId="{62491F82-07D8-442E-98A3-46573FA0F81B}">
      <dsp:nvSpPr>
        <dsp:cNvPr id="0" name=""/>
        <dsp:cNvSpPr/>
      </dsp:nvSpPr>
      <dsp:spPr>
        <a:xfrm>
          <a:off x="0" y="0"/>
          <a:ext cx="4114800" cy="1468437"/>
        </a:xfrm>
        <a:prstGeom prst="roundRect">
          <a:avLst/>
        </a:prstGeom>
        <a:noFill/>
        <a:ln w="12700" cap="flat" cmpd="sng" algn="ctr">
          <a:solidFill>
            <a:schemeClr val="accent3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Containment</a:t>
          </a:r>
        </a:p>
      </dsp:txBody>
      <dsp:txXfrm>
        <a:off x="71683" y="71683"/>
        <a:ext cx="3971434" cy="1325071"/>
      </dsp:txXfrm>
    </dsp:sp>
    <dsp:sp modelId="{197B9219-A0F4-47C3-BD85-3095B04BA11F}">
      <dsp:nvSpPr>
        <dsp:cNvPr id="0" name=""/>
        <dsp:cNvSpPr/>
      </dsp:nvSpPr>
      <dsp:spPr>
        <a:xfrm>
          <a:off x="4114800" y="1615281"/>
          <a:ext cx="6172200" cy="1468437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accent3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Require specific user training before access is returned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Document activity in employee’s record</a:t>
          </a:r>
        </a:p>
      </dsp:txBody>
      <dsp:txXfrm>
        <a:off x="4114800" y="1798836"/>
        <a:ext cx="5621536" cy="1101327"/>
      </dsp:txXfrm>
    </dsp:sp>
    <dsp:sp modelId="{7E9F6284-D704-4417-8EEE-02446414D3A0}">
      <dsp:nvSpPr>
        <dsp:cNvPr id="0" name=""/>
        <dsp:cNvSpPr/>
      </dsp:nvSpPr>
      <dsp:spPr>
        <a:xfrm>
          <a:off x="0" y="1615281"/>
          <a:ext cx="4114800" cy="1468437"/>
        </a:xfrm>
        <a:prstGeom prst="roundRect">
          <a:avLst/>
        </a:prstGeom>
        <a:noFill/>
        <a:ln w="12700" cap="flat" cmpd="sng" algn="ctr">
          <a:solidFill>
            <a:schemeClr val="accent3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Eradication</a:t>
          </a:r>
        </a:p>
      </dsp:txBody>
      <dsp:txXfrm>
        <a:off x="71683" y="1686964"/>
        <a:ext cx="3971434" cy="1325071"/>
      </dsp:txXfrm>
    </dsp:sp>
    <dsp:sp modelId="{6367037E-E200-4256-AD01-B3B8C2AC0784}">
      <dsp:nvSpPr>
        <dsp:cNvPr id="0" name=""/>
        <dsp:cNvSpPr/>
      </dsp:nvSpPr>
      <dsp:spPr>
        <a:xfrm>
          <a:off x="4114800" y="3230562"/>
          <a:ext cx="6172200" cy="1468437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Enable account after appropriate action has been completed</a:t>
          </a:r>
        </a:p>
      </dsp:txBody>
      <dsp:txXfrm>
        <a:off x="4114800" y="3414117"/>
        <a:ext cx="5621536" cy="1101327"/>
      </dsp:txXfrm>
    </dsp:sp>
    <dsp:sp modelId="{55FA77F8-65C2-4940-A454-7B4D3A8DAF52}">
      <dsp:nvSpPr>
        <dsp:cNvPr id="0" name=""/>
        <dsp:cNvSpPr/>
      </dsp:nvSpPr>
      <dsp:spPr>
        <a:xfrm>
          <a:off x="0" y="3230562"/>
          <a:ext cx="4114800" cy="1468437"/>
        </a:xfrm>
        <a:prstGeom prst="roundRect">
          <a:avLst/>
        </a:prstGeom>
        <a:noFill/>
        <a:ln w="12700" cap="flat" cmpd="sng" algn="ctr">
          <a:solidFill>
            <a:schemeClr val="accent3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Recovery</a:t>
          </a:r>
        </a:p>
      </dsp:txBody>
      <dsp:txXfrm>
        <a:off x="71683" y="3302245"/>
        <a:ext cx="3971434" cy="132507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4E8395-A317-4B76-A1AC-F4D7BBF4810B}">
      <dsp:nvSpPr>
        <dsp:cNvPr id="0" name=""/>
        <dsp:cNvSpPr/>
      </dsp:nvSpPr>
      <dsp:spPr>
        <a:xfrm>
          <a:off x="2966276" y="0"/>
          <a:ext cx="5019926" cy="5019926"/>
        </a:xfrm>
        <a:prstGeom prst="diamond">
          <a:avLst/>
        </a:prstGeom>
        <a:solidFill>
          <a:schemeClr val="accent3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ADC5CB-EC05-43BC-BD79-D105AE7F98CC}">
      <dsp:nvSpPr>
        <dsp:cNvPr id="0" name=""/>
        <dsp:cNvSpPr/>
      </dsp:nvSpPr>
      <dsp:spPr>
        <a:xfrm>
          <a:off x="3443169" y="476892"/>
          <a:ext cx="1957771" cy="1957771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Quick and focused response to incidents</a:t>
          </a:r>
        </a:p>
      </dsp:txBody>
      <dsp:txXfrm>
        <a:off x="3538740" y="572463"/>
        <a:ext cx="1766629" cy="1766629"/>
      </dsp:txXfrm>
    </dsp:sp>
    <dsp:sp modelId="{92AC9CB6-834F-4C5C-8316-49DCF0FB13C4}">
      <dsp:nvSpPr>
        <dsp:cNvPr id="0" name=""/>
        <dsp:cNvSpPr/>
      </dsp:nvSpPr>
      <dsp:spPr>
        <a:xfrm>
          <a:off x="5551538" y="476892"/>
          <a:ext cx="1957771" cy="1957771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Clearly defined roles and responsibilities</a:t>
          </a:r>
        </a:p>
      </dsp:txBody>
      <dsp:txXfrm>
        <a:off x="5647109" y="572463"/>
        <a:ext cx="1766629" cy="1766629"/>
      </dsp:txXfrm>
    </dsp:sp>
    <dsp:sp modelId="{4E7BBDD6-CE72-47F3-B105-CFD9AA9E3B77}">
      <dsp:nvSpPr>
        <dsp:cNvPr id="0" name=""/>
        <dsp:cNvSpPr/>
      </dsp:nvSpPr>
      <dsp:spPr>
        <a:xfrm>
          <a:off x="3443169" y="2585261"/>
          <a:ext cx="1957771" cy="1957771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Enhanced understanding of needed skills</a:t>
          </a:r>
        </a:p>
      </dsp:txBody>
      <dsp:txXfrm>
        <a:off x="3538740" y="2680832"/>
        <a:ext cx="1766629" cy="1766629"/>
      </dsp:txXfrm>
    </dsp:sp>
    <dsp:sp modelId="{0399405E-1E84-4467-AB4E-774F8F543073}">
      <dsp:nvSpPr>
        <dsp:cNvPr id="0" name=""/>
        <dsp:cNvSpPr/>
      </dsp:nvSpPr>
      <dsp:spPr>
        <a:xfrm>
          <a:off x="5551538" y="2585261"/>
          <a:ext cx="1957771" cy="1957771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Enhanced ability to respond to threats and attacks</a:t>
          </a:r>
        </a:p>
      </dsp:txBody>
      <dsp:txXfrm>
        <a:off x="5647109" y="2680832"/>
        <a:ext cx="1766629" cy="176662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085923-8CF6-4429-83AE-DC8B3671F979}">
      <dsp:nvSpPr>
        <dsp:cNvPr id="0" name=""/>
        <dsp:cNvSpPr/>
      </dsp:nvSpPr>
      <dsp:spPr>
        <a:xfrm>
          <a:off x="-5312816" y="-813636"/>
          <a:ext cx="6326319" cy="6326319"/>
        </a:xfrm>
        <a:prstGeom prst="blockArc">
          <a:avLst>
            <a:gd name="adj1" fmla="val 18900000"/>
            <a:gd name="adj2" fmla="val 2700000"/>
            <a:gd name="adj3" fmla="val 341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EC20B5-E64F-4A3C-B9C8-A6A13528F2F6}">
      <dsp:nvSpPr>
        <dsp:cNvPr id="0" name=""/>
        <dsp:cNvSpPr/>
      </dsp:nvSpPr>
      <dsp:spPr>
        <a:xfrm>
          <a:off x="443220" y="293596"/>
          <a:ext cx="9778563" cy="587568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6383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Define a computer security incident</a:t>
          </a:r>
        </a:p>
      </dsp:txBody>
      <dsp:txXfrm>
        <a:off x="443220" y="293596"/>
        <a:ext cx="9778563" cy="587568"/>
      </dsp:txXfrm>
    </dsp:sp>
    <dsp:sp modelId="{401BCC65-2E33-4BE4-9C6B-904B1D541725}">
      <dsp:nvSpPr>
        <dsp:cNvPr id="0" name=""/>
        <dsp:cNvSpPr/>
      </dsp:nvSpPr>
      <dsp:spPr>
        <a:xfrm>
          <a:off x="75989" y="220150"/>
          <a:ext cx="734461" cy="7344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7A83A9-D302-4E81-B5FA-DAD14167C952}">
      <dsp:nvSpPr>
        <dsp:cNvPr id="0" name=""/>
        <dsp:cNvSpPr/>
      </dsp:nvSpPr>
      <dsp:spPr>
        <a:xfrm>
          <a:off x="864255" y="1174667"/>
          <a:ext cx="9357528" cy="587568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6383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Include policies in CIRT plan to guide members</a:t>
          </a:r>
        </a:p>
      </dsp:txBody>
      <dsp:txXfrm>
        <a:off x="864255" y="1174667"/>
        <a:ext cx="9357528" cy="587568"/>
      </dsp:txXfrm>
    </dsp:sp>
    <dsp:sp modelId="{22F1EBC5-5C40-4B45-A21B-EAAF056A3161}">
      <dsp:nvSpPr>
        <dsp:cNvPr id="0" name=""/>
        <dsp:cNvSpPr/>
      </dsp:nvSpPr>
      <dsp:spPr>
        <a:xfrm>
          <a:off x="497024" y="1101221"/>
          <a:ext cx="734461" cy="7344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B552B5-DA98-480A-B806-887CD43A0A79}">
      <dsp:nvSpPr>
        <dsp:cNvPr id="0" name=""/>
        <dsp:cNvSpPr/>
      </dsp:nvSpPr>
      <dsp:spPr>
        <a:xfrm>
          <a:off x="993478" y="2055739"/>
          <a:ext cx="9228304" cy="587568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6383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Provide training</a:t>
          </a:r>
        </a:p>
      </dsp:txBody>
      <dsp:txXfrm>
        <a:off x="993478" y="2055739"/>
        <a:ext cx="9228304" cy="587568"/>
      </dsp:txXfrm>
    </dsp:sp>
    <dsp:sp modelId="{13A93884-347D-4771-94D0-E16F887B417C}">
      <dsp:nvSpPr>
        <dsp:cNvPr id="0" name=""/>
        <dsp:cNvSpPr/>
      </dsp:nvSpPr>
      <dsp:spPr>
        <a:xfrm>
          <a:off x="626248" y="1982292"/>
          <a:ext cx="734461" cy="7344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0E46A7-E107-42FF-8868-0D309F322B04}">
      <dsp:nvSpPr>
        <dsp:cNvPr id="0" name=""/>
        <dsp:cNvSpPr/>
      </dsp:nvSpPr>
      <dsp:spPr>
        <a:xfrm>
          <a:off x="864255" y="2936810"/>
          <a:ext cx="9357528" cy="587568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6383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Develop CIRT checklists</a:t>
          </a:r>
        </a:p>
      </dsp:txBody>
      <dsp:txXfrm>
        <a:off x="864255" y="2936810"/>
        <a:ext cx="9357528" cy="587568"/>
      </dsp:txXfrm>
    </dsp:sp>
    <dsp:sp modelId="{88429B51-FBDA-4FA3-81F5-831BFBD846D9}">
      <dsp:nvSpPr>
        <dsp:cNvPr id="0" name=""/>
        <dsp:cNvSpPr/>
      </dsp:nvSpPr>
      <dsp:spPr>
        <a:xfrm>
          <a:off x="497024" y="2863364"/>
          <a:ext cx="734461" cy="7344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4BD864-7306-4282-B97A-DE8E8D57BD7A}">
      <dsp:nvSpPr>
        <dsp:cNvPr id="0" name=""/>
        <dsp:cNvSpPr/>
      </dsp:nvSpPr>
      <dsp:spPr>
        <a:xfrm>
          <a:off x="443220" y="3817881"/>
          <a:ext cx="9778563" cy="587568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6383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Subscribe to security notifications</a:t>
          </a:r>
        </a:p>
      </dsp:txBody>
      <dsp:txXfrm>
        <a:off x="443220" y="3817881"/>
        <a:ext cx="9778563" cy="587568"/>
      </dsp:txXfrm>
    </dsp:sp>
    <dsp:sp modelId="{77DB611C-BF9C-4293-80E6-D6EE545C6B4D}">
      <dsp:nvSpPr>
        <dsp:cNvPr id="0" name=""/>
        <dsp:cNvSpPr/>
      </dsp:nvSpPr>
      <dsp:spPr>
        <a:xfrm>
          <a:off x="75989" y="3744435"/>
          <a:ext cx="734461" cy="7344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D5605C-7BE7-4FE7-BB58-5CA246397A89}">
      <dsp:nvSpPr>
        <dsp:cNvPr id="0" name=""/>
        <dsp:cNvSpPr/>
      </dsp:nvSpPr>
      <dsp:spPr>
        <a:xfrm>
          <a:off x="0" y="182098"/>
          <a:ext cx="10287000" cy="1556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8386" tIns="1083056" rIns="798386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A group of people who respond to incidents</a:t>
          </a:r>
        </a:p>
      </dsp:txBody>
      <dsp:txXfrm>
        <a:off x="0" y="182098"/>
        <a:ext cx="10287000" cy="1556100"/>
      </dsp:txXfrm>
    </dsp:sp>
    <dsp:sp modelId="{C37B2B46-D349-434E-A294-8F025B46A64D}">
      <dsp:nvSpPr>
        <dsp:cNvPr id="0" name=""/>
        <dsp:cNvSpPr/>
      </dsp:nvSpPr>
      <dsp:spPr>
        <a:xfrm>
          <a:off x="514350" y="18432"/>
          <a:ext cx="7200900" cy="9311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2177" tIns="0" rIns="272177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Computer incident response team (CIRT)</a:t>
          </a:r>
        </a:p>
      </dsp:txBody>
      <dsp:txXfrm>
        <a:off x="559807" y="63889"/>
        <a:ext cx="7109986" cy="840271"/>
      </dsp:txXfrm>
    </dsp:sp>
    <dsp:sp modelId="{AB7DC28D-C7E1-48A7-A3E7-D512AE77C889}">
      <dsp:nvSpPr>
        <dsp:cNvPr id="0" name=""/>
        <dsp:cNvSpPr/>
      </dsp:nvSpPr>
      <dsp:spPr>
        <a:xfrm>
          <a:off x="0" y="2182664"/>
          <a:ext cx="10287000" cy="2497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8386" tIns="1083056" rIns="798386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Formal document that outlines an organization’s response to computer incidents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Formally defines a security incident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May designate the CIRT team</a:t>
          </a:r>
        </a:p>
      </dsp:txBody>
      <dsp:txXfrm>
        <a:off x="0" y="2182664"/>
        <a:ext cx="10287000" cy="2497950"/>
      </dsp:txXfrm>
    </dsp:sp>
    <dsp:sp modelId="{9A43F233-C441-4EE4-9B48-78D7D89D7FCB}">
      <dsp:nvSpPr>
        <dsp:cNvPr id="0" name=""/>
        <dsp:cNvSpPr/>
      </dsp:nvSpPr>
      <dsp:spPr>
        <a:xfrm>
          <a:off x="514350" y="2018998"/>
          <a:ext cx="7200900" cy="9311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2177" tIns="0" rIns="272177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A CIRT plan</a:t>
          </a:r>
        </a:p>
      </dsp:txBody>
      <dsp:txXfrm>
        <a:off x="559807" y="2064455"/>
        <a:ext cx="7109986" cy="8402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28F73A-D364-4954-9456-C5F621752A05}">
      <dsp:nvSpPr>
        <dsp:cNvPr id="0" name=""/>
        <dsp:cNvSpPr/>
      </dsp:nvSpPr>
      <dsp:spPr>
        <a:xfrm>
          <a:off x="0" y="47683"/>
          <a:ext cx="10287000" cy="861120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Helps organizations identify and prepare for computer incidents</a:t>
          </a:r>
        </a:p>
      </dsp:txBody>
      <dsp:txXfrm>
        <a:off x="42036" y="89719"/>
        <a:ext cx="10202928" cy="777048"/>
      </dsp:txXfrm>
    </dsp:sp>
    <dsp:sp modelId="{C61A7E90-1636-4743-A676-7EE7321E8834}">
      <dsp:nvSpPr>
        <dsp:cNvPr id="0" name=""/>
        <dsp:cNvSpPr/>
      </dsp:nvSpPr>
      <dsp:spPr>
        <a:xfrm>
          <a:off x="0" y="1041283"/>
          <a:ext cx="10287000" cy="861120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Applies critical thinking to solve potential problems</a:t>
          </a:r>
        </a:p>
      </dsp:txBody>
      <dsp:txXfrm>
        <a:off x="42036" y="1083319"/>
        <a:ext cx="10202928" cy="777048"/>
      </dsp:txXfrm>
    </dsp:sp>
    <dsp:sp modelId="{FFEC1FB2-24C7-4DA0-8759-2DD4C0A62230}">
      <dsp:nvSpPr>
        <dsp:cNvPr id="0" name=""/>
        <dsp:cNvSpPr/>
      </dsp:nvSpPr>
      <dsp:spPr>
        <a:xfrm>
          <a:off x="0" y="2034883"/>
          <a:ext cx="10287000" cy="861120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Helps develop best responses to reduce damage</a:t>
          </a:r>
        </a:p>
      </dsp:txBody>
      <dsp:txXfrm>
        <a:off x="42036" y="2076919"/>
        <a:ext cx="10202928" cy="777048"/>
      </dsp:txXfrm>
    </dsp:sp>
    <dsp:sp modelId="{D911875A-A32E-445C-BE18-F1E99603B226}">
      <dsp:nvSpPr>
        <dsp:cNvPr id="0" name=""/>
        <dsp:cNvSpPr/>
      </dsp:nvSpPr>
      <dsp:spPr>
        <a:xfrm>
          <a:off x="0" y="3028483"/>
          <a:ext cx="10287000" cy="861120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Outlines the purpose of the response effort</a:t>
          </a:r>
        </a:p>
      </dsp:txBody>
      <dsp:txXfrm>
        <a:off x="42036" y="3070519"/>
        <a:ext cx="10202928" cy="777048"/>
      </dsp:txXfrm>
    </dsp:sp>
    <dsp:sp modelId="{70E4D741-2894-4435-BC9D-13ECE5220AEF}">
      <dsp:nvSpPr>
        <dsp:cNvPr id="0" name=""/>
        <dsp:cNvSpPr/>
      </dsp:nvSpPr>
      <dsp:spPr>
        <a:xfrm>
          <a:off x="0" y="3889603"/>
          <a:ext cx="10287000" cy="761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6612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The five Ws: what, where, who, when, and why</a:t>
          </a:r>
        </a:p>
      </dsp:txBody>
      <dsp:txXfrm>
        <a:off x="0" y="3889603"/>
        <a:ext cx="10287000" cy="7617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C4628E-4479-4833-A1D4-E0ABAD172F42}">
      <dsp:nvSpPr>
        <dsp:cNvPr id="0" name=""/>
        <dsp:cNvSpPr/>
      </dsp:nvSpPr>
      <dsp:spPr>
        <a:xfrm>
          <a:off x="0" y="50539"/>
          <a:ext cx="4151312" cy="58032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Team leader </a:t>
          </a:r>
        </a:p>
      </dsp:txBody>
      <dsp:txXfrm>
        <a:off x="28329" y="78868"/>
        <a:ext cx="4094654" cy="523662"/>
      </dsp:txXfrm>
    </dsp:sp>
    <dsp:sp modelId="{68F3B083-7444-4EF5-A693-91242602D7C6}">
      <dsp:nvSpPr>
        <dsp:cNvPr id="0" name=""/>
        <dsp:cNvSpPr/>
      </dsp:nvSpPr>
      <dsp:spPr>
        <a:xfrm>
          <a:off x="0" y="720139"/>
          <a:ext cx="4151312" cy="58032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Information security members </a:t>
          </a:r>
        </a:p>
      </dsp:txBody>
      <dsp:txXfrm>
        <a:off x="28329" y="748468"/>
        <a:ext cx="4094654" cy="523662"/>
      </dsp:txXfrm>
    </dsp:sp>
    <dsp:sp modelId="{E529D692-D4DC-4252-8944-413F81546B03}">
      <dsp:nvSpPr>
        <dsp:cNvPr id="0" name=""/>
        <dsp:cNvSpPr/>
      </dsp:nvSpPr>
      <dsp:spPr>
        <a:xfrm>
          <a:off x="0" y="1389739"/>
          <a:ext cx="4151312" cy="58032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Network administrators </a:t>
          </a:r>
        </a:p>
      </dsp:txBody>
      <dsp:txXfrm>
        <a:off x="28329" y="1418068"/>
        <a:ext cx="4094654" cy="523662"/>
      </dsp:txXfrm>
    </dsp:sp>
    <dsp:sp modelId="{DB17399A-F9CF-42B2-8092-B9D048DDAD92}">
      <dsp:nvSpPr>
        <dsp:cNvPr id="0" name=""/>
        <dsp:cNvSpPr/>
      </dsp:nvSpPr>
      <dsp:spPr>
        <a:xfrm>
          <a:off x="0" y="2059339"/>
          <a:ext cx="4151312" cy="58032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Physical security personnel</a:t>
          </a:r>
        </a:p>
      </dsp:txBody>
      <dsp:txXfrm>
        <a:off x="28329" y="2087668"/>
        <a:ext cx="4094654" cy="523662"/>
      </dsp:txXfrm>
    </dsp:sp>
    <dsp:sp modelId="{0E0BBC0F-2D93-4E5C-AB7A-F22E084878A9}">
      <dsp:nvSpPr>
        <dsp:cNvPr id="0" name=""/>
        <dsp:cNvSpPr/>
      </dsp:nvSpPr>
      <dsp:spPr>
        <a:xfrm>
          <a:off x="0" y="2728939"/>
          <a:ext cx="4151312" cy="58032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Legal</a:t>
          </a:r>
        </a:p>
      </dsp:txBody>
      <dsp:txXfrm>
        <a:off x="28329" y="2757268"/>
        <a:ext cx="4094654" cy="523662"/>
      </dsp:txXfrm>
    </dsp:sp>
    <dsp:sp modelId="{3635C6A3-05A5-45A1-9771-9E64F6754843}">
      <dsp:nvSpPr>
        <dsp:cNvPr id="0" name=""/>
        <dsp:cNvSpPr/>
      </dsp:nvSpPr>
      <dsp:spPr>
        <a:xfrm>
          <a:off x="0" y="3398540"/>
          <a:ext cx="4151312" cy="58032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Human resources (HR)</a:t>
          </a:r>
        </a:p>
      </dsp:txBody>
      <dsp:txXfrm>
        <a:off x="28329" y="3426869"/>
        <a:ext cx="4094654" cy="523662"/>
      </dsp:txXfrm>
    </dsp:sp>
    <dsp:sp modelId="{F3C2F539-970C-4967-A379-76DB5ED97E8C}">
      <dsp:nvSpPr>
        <dsp:cNvPr id="0" name=""/>
        <dsp:cNvSpPr/>
      </dsp:nvSpPr>
      <dsp:spPr>
        <a:xfrm>
          <a:off x="0" y="4068140"/>
          <a:ext cx="4151312" cy="58032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rgbClr val="3C4743"/>
              </a:solidFill>
              <a:latin typeface="Arial" panose="020B0604020202020204" pitchFamily="34" charset="0"/>
              <a:cs typeface="Arial" panose="020B0604020202020204" pitchFamily="34" charset="0"/>
            </a:rPr>
            <a:t>Communications</a:t>
          </a:r>
        </a:p>
      </dsp:txBody>
      <dsp:txXfrm>
        <a:off x="28329" y="4096469"/>
        <a:ext cx="4094654" cy="5236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22FB1F-A22E-45AB-B0AA-C2D765505F44}">
      <dsp:nvSpPr>
        <dsp:cNvPr id="0" name=""/>
        <dsp:cNvSpPr/>
      </dsp:nvSpPr>
      <dsp:spPr>
        <a:xfrm>
          <a:off x="0" y="332959"/>
          <a:ext cx="10287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A21CC8-DF8A-434B-8FB9-F0E175497842}">
      <dsp:nvSpPr>
        <dsp:cNvPr id="0" name=""/>
        <dsp:cNvSpPr/>
      </dsp:nvSpPr>
      <dsp:spPr>
        <a:xfrm>
          <a:off x="514350" y="82039"/>
          <a:ext cx="720090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2177" tIns="0" rIns="272177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Developing incident response procedures</a:t>
          </a:r>
        </a:p>
      </dsp:txBody>
      <dsp:txXfrm>
        <a:off x="538848" y="106537"/>
        <a:ext cx="7151904" cy="452844"/>
      </dsp:txXfrm>
    </dsp:sp>
    <dsp:sp modelId="{F056F056-2920-4EAB-BAF7-72AC8DBC0215}">
      <dsp:nvSpPr>
        <dsp:cNvPr id="0" name=""/>
        <dsp:cNvSpPr/>
      </dsp:nvSpPr>
      <dsp:spPr>
        <a:xfrm>
          <a:off x="0" y="1104079"/>
          <a:ext cx="10287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8E741F-D50A-4260-A775-67182669D25D}">
      <dsp:nvSpPr>
        <dsp:cNvPr id="0" name=""/>
        <dsp:cNvSpPr/>
      </dsp:nvSpPr>
      <dsp:spPr>
        <a:xfrm>
          <a:off x="514350" y="853159"/>
          <a:ext cx="720090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2177" tIns="0" rIns="272177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Investigating incidents</a:t>
          </a:r>
        </a:p>
      </dsp:txBody>
      <dsp:txXfrm>
        <a:off x="538848" y="877657"/>
        <a:ext cx="7151904" cy="452844"/>
      </dsp:txXfrm>
    </dsp:sp>
    <dsp:sp modelId="{A6C0BDFD-6FC6-425E-B8DC-DD866EF19A17}">
      <dsp:nvSpPr>
        <dsp:cNvPr id="0" name=""/>
        <dsp:cNvSpPr/>
      </dsp:nvSpPr>
      <dsp:spPr>
        <a:xfrm>
          <a:off x="0" y="1875199"/>
          <a:ext cx="10287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3A1E0E-5928-4776-8285-68CDA0C0EF18}">
      <dsp:nvSpPr>
        <dsp:cNvPr id="0" name=""/>
        <dsp:cNvSpPr/>
      </dsp:nvSpPr>
      <dsp:spPr>
        <a:xfrm>
          <a:off x="514350" y="1624279"/>
          <a:ext cx="720090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2177" tIns="0" rIns="272177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Determining the cause of incidents</a:t>
          </a:r>
        </a:p>
      </dsp:txBody>
      <dsp:txXfrm>
        <a:off x="538848" y="1648777"/>
        <a:ext cx="7151904" cy="452844"/>
      </dsp:txXfrm>
    </dsp:sp>
    <dsp:sp modelId="{C107AA3C-FD6C-42E7-8536-4CEC70508720}">
      <dsp:nvSpPr>
        <dsp:cNvPr id="0" name=""/>
        <dsp:cNvSpPr/>
      </dsp:nvSpPr>
      <dsp:spPr>
        <a:xfrm>
          <a:off x="0" y="2646320"/>
          <a:ext cx="10287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CE6E3F-8E38-49C3-BF44-57295EE67F85}">
      <dsp:nvSpPr>
        <dsp:cNvPr id="0" name=""/>
        <dsp:cNvSpPr/>
      </dsp:nvSpPr>
      <dsp:spPr>
        <a:xfrm>
          <a:off x="514350" y="2395400"/>
          <a:ext cx="720090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2177" tIns="0" rIns="272177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Recommending controls to prevent future incidents</a:t>
          </a:r>
        </a:p>
      </dsp:txBody>
      <dsp:txXfrm>
        <a:off x="538848" y="2419898"/>
        <a:ext cx="7151904" cy="452844"/>
      </dsp:txXfrm>
    </dsp:sp>
    <dsp:sp modelId="{3CE28142-3572-4DA7-84EE-1922BDB1447F}">
      <dsp:nvSpPr>
        <dsp:cNvPr id="0" name=""/>
        <dsp:cNvSpPr/>
      </dsp:nvSpPr>
      <dsp:spPr>
        <a:xfrm>
          <a:off x="0" y="3417439"/>
          <a:ext cx="10287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74AA9D-77C8-4596-92F8-D9C5675352EC}">
      <dsp:nvSpPr>
        <dsp:cNvPr id="0" name=""/>
        <dsp:cNvSpPr/>
      </dsp:nvSpPr>
      <dsp:spPr>
        <a:xfrm>
          <a:off x="514350" y="3166519"/>
          <a:ext cx="720090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2177" tIns="0" rIns="272177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Protecting collected evidence</a:t>
          </a:r>
        </a:p>
      </dsp:txBody>
      <dsp:txXfrm>
        <a:off x="538848" y="3191017"/>
        <a:ext cx="7151904" cy="452844"/>
      </dsp:txXfrm>
    </dsp:sp>
    <dsp:sp modelId="{B7C31C58-4A11-4B85-BFD1-DB80CB9DF33F}">
      <dsp:nvSpPr>
        <dsp:cNvPr id="0" name=""/>
        <dsp:cNvSpPr/>
      </dsp:nvSpPr>
      <dsp:spPr>
        <a:xfrm>
          <a:off x="0" y="4188560"/>
          <a:ext cx="10287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10B739-52F4-4807-9891-07F415753100}">
      <dsp:nvSpPr>
        <dsp:cNvPr id="0" name=""/>
        <dsp:cNvSpPr/>
      </dsp:nvSpPr>
      <dsp:spPr>
        <a:xfrm>
          <a:off x="514350" y="3937640"/>
          <a:ext cx="720090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2177" tIns="0" rIns="272177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Using a chain of custody</a:t>
          </a:r>
        </a:p>
      </dsp:txBody>
      <dsp:txXfrm>
        <a:off x="538848" y="3962138"/>
        <a:ext cx="7151904" cy="4528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04C7DE-6282-4E05-9073-707C80ABDFDC}">
      <dsp:nvSpPr>
        <dsp:cNvPr id="0" name=""/>
        <dsp:cNvSpPr/>
      </dsp:nvSpPr>
      <dsp:spPr>
        <a:xfrm rot="16200000">
          <a:off x="-1130210" y="1132690"/>
          <a:ext cx="4699000" cy="2433618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0" tIns="0" rIns="13970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Arial" panose="020B0604020202020204" pitchFamily="34" charset="0"/>
              <a:cs typeface="Arial" panose="020B0604020202020204" pitchFamily="34" charset="0"/>
            </a:rPr>
            <a:t>Accountable to the organization to provide a proactive response to any incident</a:t>
          </a:r>
        </a:p>
      </dsp:txBody>
      <dsp:txXfrm rot="5400000">
        <a:off x="2481" y="939799"/>
        <a:ext cx="2433618" cy="2819400"/>
      </dsp:txXfrm>
    </dsp:sp>
    <dsp:sp modelId="{95ECBAFF-6D5E-43B0-B76B-A49EEE12102A}">
      <dsp:nvSpPr>
        <dsp:cNvPr id="0" name=""/>
        <dsp:cNvSpPr/>
      </dsp:nvSpPr>
      <dsp:spPr>
        <a:xfrm rot="16200000">
          <a:off x="1485929" y="1132690"/>
          <a:ext cx="4699000" cy="2433618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0" tIns="0" rIns="13970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Arial" panose="020B0604020202020204" pitchFamily="34" charset="0"/>
              <a:cs typeface="Arial" panose="020B0604020202020204" pitchFamily="34" charset="0"/>
            </a:rPr>
            <a:t>Expected to minimize the impact of any incident</a:t>
          </a:r>
        </a:p>
      </dsp:txBody>
      <dsp:txXfrm rot="5400000">
        <a:off x="2618620" y="939799"/>
        <a:ext cx="2433618" cy="2819400"/>
      </dsp:txXfrm>
    </dsp:sp>
    <dsp:sp modelId="{8F69D491-A7E4-42FB-95C6-A190ECD3CD00}">
      <dsp:nvSpPr>
        <dsp:cNvPr id="0" name=""/>
        <dsp:cNvSpPr/>
      </dsp:nvSpPr>
      <dsp:spPr>
        <a:xfrm rot="16200000">
          <a:off x="4102070" y="1132690"/>
          <a:ext cx="4699000" cy="2433618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0" tIns="0" rIns="13970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Arial" panose="020B0604020202020204" pitchFamily="34" charset="0"/>
              <a:cs typeface="Arial" panose="020B0604020202020204" pitchFamily="34" charset="0"/>
            </a:rPr>
            <a:t>Expected to keep up to date on security threats and possible responses</a:t>
          </a:r>
        </a:p>
      </dsp:txBody>
      <dsp:txXfrm rot="5400000">
        <a:off x="5234761" y="939799"/>
        <a:ext cx="2433618" cy="2819400"/>
      </dsp:txXfrm>
    </dsp:sp>
    <dsp:sp modelId="{574BFA89-6207-432C-8B4A-FE49271870E5}">
      <dsp:nvSpPr>
        <dsp:cNvPr id="0" name=""/>
        <dsp:cNvSpPr/>
      </dsp:nvSpPr>
      <dsp:spPr>
        <a:xfrm rot="16200000">
          <a:off x="6718210" y="1132690"/>
          <a:ext cx="4699000" cy="2433618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0" tIns="0" rIns="13970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Arial" panose="020B0604020202020204" pitchFamily="34" charset="0"/>
              <a:cs typeface="Arial" panose="020B0604020202020204" pitchFamily="34" charset="0"/>
            </a:rPr>
            <a:t>Dedication on the part of each team member</a:t>
          </a:r>
        </a:p>
      </dsp:txBody>
      <dsp:txXfrm rot="5400000">
        <a:off x="7850901" y="939799"/>
        <a:ext cx="2433618" cy="28194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53F389-CD07-42BB-965C-0E92485D140A}">
      <dsp:nvSpPr>
        <dsp:cNvPr id="0" name=""/>
        <dsp:cNvSpPr/>
      </dsp:nvSpPr>
      <dsp:spPr>
        <a:xfrm>
          <a:off x="592" y="862643"/>
          <a:ext cx="2311894" cy="13871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Viruses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592" y="862643"/>
        <a:ext cx="2311894" cy="1387136"/>
      </dsp:txXfrm>
    </dsp:sp>
    <dsp:sp modelId="{B40B6E0B-9717-4787-B96A-631C8EB7572E}">
      <dsp:nvSpPr>
        <dsp:cNvPr id="0" name=""/>
        <dsp:cNvSpPr/>
      </dsp:nvSpPr>
      <dsp:spPr>
        <a:xfrm>
          <a:off x="2543676" y="862643"/>
          <a:ext cx="2311894" cy="13871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Worms</a:t>
          </a:r>
        </a:p>
      </dsp:txBody>
      <dsp:txXfrm>
        <a:off x="2543676" y="862643"/>
        <a:ext cx="2311894" cy="1387136"/>
      </dsp:txXfrm>
    </dsp:sp>
    <dsp:sp modelId="{F8078959-36E8-487B-9CE7-3B4ED5AA4856}">
      <dsp:nvSpPr>
        <dsp:cNvPr id="0" name=""/>
        <dsp:cNvSpPr/>
      </dsp:nvSpPr>
      <dsp:spPr>
        <a:xfrm>
          <a:off x="592" y="2480969"/>
          <a:ext cx="2311894" cy="13871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Mobile code</a:t>
          </a:r>
        </a:p>
      </dsp:txBody>
      <dsp:txXfrm>
        <a:off x="592" y="2480969"/>
        <a:ext cx="2311894" cy="1387136"/>
      </dsp:txXfrm>
    </dsp:sp>
    <dsp:sp modelId="{FEF19274-5B64-47C1-9A22-E2F2E55FB9C9}">
      <dsp:nvSpPr>
        <dsp:cNvPr id="0" name=""/>
        <dsp:cNvSpPr/>
      </dsp:nvSpPr>
      <dsp:spPr>
        <a:xfrm>
          <a:off x="2543676" y="2480969"/>
          <a:ext cx="2311894" cy="13871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Trojan horses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2543676" y="2480969"/>
        <a:ext cx="2311894" cy="138713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448D88-095E-4284-8540-DEDB917638AD}">
      <dsp:nvSpPr>
        <dsp:cNvPr id="0" name=""/>
        <dsp:cNvSpPr/>
      </dsp:nvSpPr>
      <dsp:spPr>
        <a:xfrm>
          <a:off x="-5312763" y="-813628"/>
          <a:ext cx="6326256" cy="6326256"/>
        </a:xfrm>
        <a:prstGeom prst="blockArc">
          <a:avLst>
            <a:gd name="adj1" fmla="val 18900000"/>
            <a:gd name="adj2" fmla="val 2700000"/>
            <a:gd name="adj3" fmla="val 341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848AC0-8B9E-41A1-BB98-037BA093A434}">
      <dsp:nvSpPr>
        <dsp:cNvPr id="0" name=""/>
        <dsp:cNvSpPr/>
      </dsp:nvSpPr>
      <dsp:spPr>
        <a:xfrm>
          <a:off x="377899" y="247449"/>
          <a:ext cx="9843884" cy="494710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2677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Calculating the impact and priority</a:t>
          </a:r>
        </a:p>
      </dsp:txBody>
      <dsp:txXfrm>
        <a:off x="377899" y="247449"/>
        <a:ext cx="9843884" cy="494710"/>
      </dsp:txXfrm>
    </dsp:sp>
    <dsp:sp modelId="{24DA321A-0F2D-4253-9761-355C597AF2C7}">
      <dsp:nvSpPr>
        <dsp:cNvPr id="0" name=""/>
        <dsp:cNvSpPr/>
      </dsp:nvSpPr>
      <dsp:spPr>
        <a:xfrm>
          <a:off x="68705" y="185610"/>
          <a:ext cx="618388" cy="6183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55F7C4-07E2-49EB-AEA5-BE77D6BB289A}">
      <dsp:nvSpPr>
        <dsp:cNvPr id="0" name=""/>
        <dsp:cNvSpPr/>
      </dsp:nvSpPr>
      <dsp:spPr>
        <a:xfrm>
          <a:off x="784833" y="989421"/>
          <a:ext cx="9436950" cy="494710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2677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Using a generic checklist</a:t>
          </a:r>
        </a:p>
      </dsp:txBody>
      <dsp:txXfrm>
        <a:off x="784833" y="989421"/>
        <a:ext cx="9436950" cy="494710"/>
      </dsp:txXfrm>
    </dsp:sp>
    <dsp:sp modelId="{ADAC8F18-982B-4A55-A8FA-CA6B2476022A}">
      <dsp:nvSpPr>
        <dsp:cNvPr id="0" name=""/>
        <dsp:cNvSpPr/>
      </dsp:nvSpPr>
      <dsp:spPr>
        <a:xfrm>
          <a:off x="475639" y="927582"/>
          <a:ext cx="618388" cy="6183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142D6B-D8B9-4CD0-B723-6C80A3FB34D1}">
      <dsp:nvSpPr>
        <dsp:cNvPr id="0" name=""/>
        <dsp:cNvSpPr/>
      </dsp:nvSpPr>
      <dsp:spPr>
        <a:xfrm>
          <a:off x="970913" y="1731393"/>
          <a:ext cx="9250870" cy="494710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2677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Handling DoS attack incidents</a:t>
          </a:r>
        </a:p>
      </dsp:txBody>
      <dsp:txXfrm>
        <a:off x="970913" y="1731393"/>
        <a:ext cx="9250870" cy="494710"/>
      </dsp:txXfrm>
    </dsp:sp>
    <dsp:sp modelId="{B0252380-7EE8-44E3-AC2D-6457C5E79D30}">
      <dsp:nvSpPr>
        <dsp:cNvPr id="0" name=""/>
        <dsp:cNvSpPr/>
      </dsp:nvSpPr>
      <dsp:spPr>
        <a:xfrm>
          <a:off x="661719" y="1669554"/>
          <a:ext cx="618388" cy="6183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74AAAB-62E0-4D9B-9BD0-0D7FECC1B5DB}">
      <dsp:nvSpPr>
        <dsp:cNvPr id="0" name=""/>
        <dsp:cNvSpPr/>
      </dsp:nvSpPr>
      <dsp:spPr>
        <a:xfrm>
          <a:off x="970913" y="2472895"/>
          <a:ext cx="9250870" cy="494710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2677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Handling malware incidents</a:t>
          </a:r>
        </a:p>
      </dsp:txBody>
      <dsp:txXfrm>
        <a:off x="970913" y="2472895"/>
        <a:ext cx="9250870" cy="494710"/>
      </dsp:txXfrm>
    </dsp:sp>
    <dsp:sp modelId="{5CFB1836-EAA9-4B17-BDA7-8DC97DF387D8}">
      <dsp:nvSpPr>
        <dsp:cNvPr id="0" name=""/>
        <dsp:cNvSpPr/>
      </dsp:nvSpPr>
      <dsp:spPr>
        <a:xfrm>
          <a:off x="661719" y="2411056"/>
          <a:ext cx="618388" cy="6183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AF6DAE-ED69-41FC-A0E9-A9F928D36DE2}">
      <dsp:nvSpPr>
        <dsp:cNvPr id="0" name=""/>
        <dsp:cNvSpPr/>
      </dsp:nvSpPr>
      <dsp:spPr>
        <a:xfrm>
          <a:off x="784833" y="3214867"/>
          <a:ext cx="9436950" cy="494710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2677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Handling unauthorized access incidents</a:t>
          </a:r>
        </a:p>
      </dsp:txBody>
      <dsp:txXfrm>
        <a:off x="784833" y="3214867"/>
        <a:ext cx="9436950" cy="494710"/>
      </dsp:txXfrm>
    </dsp:sp>
    <dsp:sp modelId="{93D18F3D-6BE6-4AC9-A569-CC21A6D678B6}">
      <dsp:nvSpPr>
        <dsp:cNvPr id="0" name=""/>
        <dsp:cNvSpPr/>
      </dsp:nvSpPr>
      <dsp:spPr>
        <a:xfrm>
          <a:off x="475639" y="3153029"/>
          <a:ext cx="618388" cy="6183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48DEAC-6A7D-4BF9-9BD9-4AE561A85770}">
      <dsp:nvSpPr>
        <dsp:cNvPr id="0" name=""/>
        <dsp:cNvSpPr/>
      </dsp:nvSpPr>
      <dsp:spPr>
        <a:xfrm>
          <a:off x="377899" y="3956839"/>
          <a:ext cx="9843884" cy="494710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2677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Handling inappropriate usage incidents</a:t>
          </a:r>
        </a:p>
      </dsp:txBody>
      <dsp:txXfrm>
        <a:off x="377899" y="3956839"/>
        <a:ext cx="9843884" cy="494710"/>
      </dsp:txXfrm>
    </dsp:sp>
    <dsp:sp modelId="{22992C77-4050-44D1-9EB9-0D86908DB343}">
      <dsp:nvSpPr>
        <dsp:cNvPr id="0" name=""/>
        <dsp:cNvSpPr/>
      </dsp:nvSpPr>
      <dsp:spPr>
        <a:xfrm>
          <a:off x="68705" y="3895001"/>
          <a:ext cx="618388" cy="6183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AAA86C-A743-4A79-9ADA-98FCABED643B}">
      <dsp:nvSpPr>
        <dsp:cNvPr id="0" name=""/>
        <dsp:cNvSpPr/>
      </dsp:nvSpPr>
      <dsp:spPr>
        <a:xfrm>
          <a:off x="5253" y="0"/>
          <a:ext cx="795599" cy="795599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21B27-6DA0-41FD-A6D3-6A9FFDDC9872}">
      <dsp:nvSpPr>
        <dsp:cNvPr id="0" name=""/>
        <dsp:cNvSpPr/>
      </dsp:nvSpPr>
      <dsp:spPr>
        <a:xfrm>
          <a:off x="84813" y="79559"/>
          <a:ext cx="636479" cy="636479"/>
        </a:xfrm>
        <a:prstGeom prst="chord">
          <a:avLst>
            <a:gd name="adj1" fmla="val 1168272"/>
            <a:gd name="adj2" fmla="val 9631728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C58853-44B4-423E-B765-6D38BF300A46}">
      <dsp:nvSpPr>
        <dsp:cNvPr id="0" name=""/>
        <dsp:cNvSpPr/>
      </dsp:nvSpPr>
      <dsp:spPr>
        <a:xfrm>
          <a:off x="966602" y="795599"/>
          <a:ext cx="2353648" cy="3348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Add filters at routers or firewalls to block the traffic based on the IP address, port, or protocol used in the attack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Contact the Internet service provider (ISP)</a:t>
          </a:r>
        </a:p>
      </dsp:txBody>
      <dsp:txXfrm>
        <a:off x="966602" y="795599"/>
        <a:ext cx="2353648" cy="3348147"/>
      </dsp:txXfrm>
    </dsp:sp>
    <dsp:sp modelId="{8E62F971-B68B-44A1-A17E-8DCB4C68CA37}">
      <dsp:nvSpPr>
        <dsp:cNvPr id="0" name=""/>
        <dsp:cNvSpPr/>
      </dsp:nvSpPr>
      <dsp:spPr>
        <a:xfrm>
          <a:off x="966602" y="0"/>
          <a:ext cx="2353648" cy="795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55880" rIns="55880" bIns="55880" numCol="1" spcCol="1270" anchor="b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Arial" panose="020B0604020202020204" pitchFamily="34" charset="0"/>
              <a:cs typeface="Arial" panose="020B0604020202020204" pitchFamily="34" charset="0"/>
            </a:rPr>
            <a:t>Containment</a:t>
          </a:r>
        </a:p>
      </dsp:txBody>
      <dsp:txXfrm>
        <a:off x="966602" y="0"/>
        <a:ext cx="2353648" cy="795599"/>
      </dsp:txXfrm>
    </dsp:sp>
    <dsp:sp modelId="{A2AF0EE6-F79F-451B-A1AC-670FE3ABF5BC}">
      <dsp:nvSpPr>
        <dsp:cNvPr id="0" name=""/>
        <dsp:cNvSpPr/>
      </dsp:nvSpPr>
      <dsp:spPr>
        <a:xfrm>
          <a:off x="3486001" y="0"/>
          <a:ext cx="795599" cy="795599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B2C845-42F5-462F-9609-8FEC10A9C97E}">
      <dsp:nvSpPr>
        <dsp:cNvPr id="0" name=""/>
        <dsp:cNvSpPr/>
      </dsp:nvSpPr>
      <dsp:spPr>
        <a:xfrm>
          <a:off x="3565561" y="79559"/>
          <a:ext cx="636479" cy="636479"/>
        </a:xfrm>
        <a:prstGeom prst="chord">
          <a:avLst>
            <a:gd name="adj1" fmla="val 20431728"/>
            <a:gd name="adj2" fmla="val 1196827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9858E9-0D14-4A40-9B4B-59E63750D066}">
      <dsp:nvSpPr>
        <dsp:cNvPr id="0" name=""/>
        <dsp:cNvSpPr/>
      </dsp:nvSpPr>
      <dsp:spPr>
        <a:xfrm>
          <a:off x="4447350" y="795599"/>
          <a:ext cx="2353648" cy="3348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Identify vulnerabilities and take steps to mitigate them</a:t>
          </a:r>
        </a:p>
      </dsp:txBody>
      <dsp:txXfrm>
        <a:off x="4447350" y="795599"/>
        <a:ext cx="2353648" cy="3348147"/>
      </dsp:txXfrm>
    </dsp:sp>
    <dsp:sp modelId="{BAE6B1A7-52C5-441B-A76D-F3F62758A311}">
      <dsp:nvSpPr>
        <dsp:cNvPr id="0" name=""/>
        <dsp:cNvSpPr/>
      </dsp:nvSpPr>
      <dsp:spPr>
        <a:xfrm>
          <a:off x="4447350" y="0"/>
          <a:ext cx="2353648" cy="795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55880" rIns="55880" bIns="55880" numCol="1" spcCol="1270" anchor="b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Arial" panose="020B0604020202020204" pitchFamily="34" charset="0"/>
              <a:cs typeface="Arial" panose="020B0604020202020204" pitchFamily="34" charset="0"/>
            </a:rPr>
            <a:t>Eradication</a:t>
          </a:r>
        </a:p>
      </dsp:txBody>
      <dsp:txXfrm>
        <a:off x="4447350" y="0"/>
        <a:ext cx="2353648" cy="795599"/>
      </dsp:txXfrm>
    </dsp:sp>
    <dsp:sp modelId="{B5E59872-681B-4DA9-9833-E82C3CAEC7AB}">
      <dsp:nvSpPr>
        <dsp:cNvPr id="0" name=""/>
        <dsp:cNvSpPr/>
      </dsp:nvSpPr>
      <dsp:spPr>
        <a:xfrm>
          <a:off x="6966748" y="0"/>
          <a:ext cx="795599" cy="795599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01BB8E-C84F-4817-A759-C6736A2A0A11}">
      <dsp:nvSpPr>
        <dsp:cNvPr id="0" name=""/>
        <dsp:cNvSpPr/>
      </dsp:nvSpPr>
      <dsp:spPr>
        <a:xfrm>
          <a:off x="7046308" y="79559"/>
          <a:ext cx="636479" cy="636479"/>
        </a:xfrm>
        <a:prstGeom prst="chord">
          <a:avLst>
            <a:gd name="adj1" fmla="val 162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614F29-2CD7-44C2-923F-6303E909B382}">
      <dsp:nvSpPr>
        <dsp:cNvPr id="0" name=""/>
        <dsp:cNvSpPr/>
      </dsp:nvSpPr>
      <dsp:spPr>
        <a:xfrm>
          <a:off x="7928098" y="795599"/>
          <a:ext cx="2353648" cy="3348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Repair and test the affected system</a:t>
          </a:r>
        </a:p>
      </dsp:txBody>
      <dsp:txXfrm>
        <a:off x="7928098" y="795599"/>
        <a:ext cx="2353648" cy="3348147"/>
      </dsp:txXfrm>
    </dsp:sp>
    <dsp:sp modelId="{58F4C45C-60C4-44BE-ABF3-575AE611A4C2}">
      <dsp:nvSpPr>
        <dsp:cNvPr id="0" name=""/>
        <dsp:cNvSpPr/>
      </dsp:nvSpPr>
      <dsp:spPr>
        <a:xfrm>
          <a:off x="7928098" y="0"/>
          <a:ext cx="2353648" cy="795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55880" rIns="55880" bIns="55880" numCol="1" spcCol="1270" anchor="b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Arial" panose="020B0604020202020204" pitchFamily="34" charset="0"/>
              <a:cs typeface="Arial" panose="020B0604020202020204" pitchFamily="34" charset="0"/>
            </a:rPr>
            <a:t>Recovery</a:t>
          </a:r>
          <a:endParaRPr lang="en-US" sz="22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928098" y="0"/>
        <a:ext cx="2353648" cy="7955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63">
              <a:defRPr sz="1300">
                <a:latin typeface="Times New Roman" pitchFamily="92" charset="0"/>
                <a:ea typeface="ＭＳ Ｐゴシック" pitchFamily="92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63">
              <a:defRPr sz="1300">
                <a:latin typeface="Times New Roman" pitchFamily="92" charset="0"/>
                <a:ea typeface="ＭＳ Ｐゴシック" pitchFamily="92" charset="-128"/>
              </a:defRPr>
            </a:lvl1pPr>
          </a:lstStyle>
          <a:p>
            <a:pPr>
              <a:defRPr/>
            </a:pPr>
            <a:fld id="{AC72F4AF-7674-4718-B361-7BEA73CB563F}" type="datetime1">
              <a:rPr lang="en-US"/>
              <a:pPr>
                <a:defRPr/>
              </a:pPr>
              <a:t>10/11/2020</a:t>
            </a:fld>
            <a:endParaRPr lang="en-US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63">
              <a:defRPr sz="1300">
                <a:latin typeface="Times New Roman" pitchFamily="92" charset="0"/>
                <a:ea typeface="ＭＳ Ｐゴシック" pitchFamily="92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300">
                <a:latin typeface="Times New Roman" pitchFamily="92" charset="0"/>
                <a:ea typeface="ＭＳ Ｐゴシック" pitchFamily="92" charset="-128"/>
              </a:defRPr>
            </a:lvl1pPr>
          </a:lstStyle>
          <a:p>
            <a:pPr>
              <a:defRPr/>
            </a:pPr>
            <a:fld id="{513DD51A-0DC6-4495-B79F-6FCA35DCA2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9340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63">
              <a:defRPr sz="1300">
                <a:latin typeface="Times New Roman" pitchFamily="92" charset="0"/>
                <a:ea typeface="ＭＳ Ｐゴシック" pitchFamily="92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63">
              <a:defRPr sz="1300">
                <a:latin typeface="Times New Roman" pitchFamily="92" charset="0"/>
                <a:ea typeface="ＭＳ Ｐゴシック" pitchFamily="92" charset="-128"/>
              </a:defRPr>
            </a:lvl1pPr>
          </a:lstStyle>
          <a:p>
            <a:pPr>
              <a:defRPr/>
            </a:pPr>
            <a:fld id="{F1598E01-3837-4BCD-A94F-320D151CB389}" type="datetime1">
              <a:rPr lang="en-US"/>
              <a:pPr>
                <a:defRPr/>
              </a:pPr>
              <a:t>10/11/2020</a:t>
            </a:fld>
            <a:endParaRPr lang="en-US" dirty="0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8500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6425"/>
            <a:ext cx="51435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63">
              <a:defRPr sz="1300">
                <a:latin typeface="Times New Roman" pitchFamily="92" charset="0"/>
                <a:ea typeface="ＭＳ Ｐゴシック" pitchFamily="92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300">
                <a:latin typeface="Times New Roman" pitchFamily="92" charset="0"/>
                <a:ea typeface="ＭＳ Ｐゴシック" pitchFamily="92" charset="-128"/>
              </a:defRPr>
            </a:lvl1pPr>
          </a:lstStyle>
          <a:p>
            <a:pPr>
              <a:defRPr/>
            </a:pPr>
            <a:fld id="{7A3E44A6-3856-402F-B262-FD477CA1CE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00959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9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9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9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9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9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1598E01-3837-4BCD-A94F-320D151CB389}" type="datetime1">
              <a:rPr lang="en-US" smtClean="0"/>
              <a:pPr>
                <a:defRPr/>
              </a:pPr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3E44A6-3856-402F-B262-FD477CA1CEF3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624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invGray">
      <p:bgPr>
        <a:solidFill>
          <a:srgbClr val="003B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851660"/>
            <a:ext cx="12192000" cy="377190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E1E1E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" y="701802"/>
            <a:ext cx="12192001" cy="1033272"/>
          </a:xfrm>
          <a:prstGeom prst="rect">
            <a:avLst/>
          </a:prstGeom>
          <a:solidFill>
            <a:srgbClr val="FFC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E1E1E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882217" y="2200275"/>
            <a:ext cx="6421553" cy="3074670"/>
          </a:xfrm>
          <a:noFill/>
        </p:spPr>
        <p:txBody>
          <a:bodyPr lIns="0" tIns="0" rIns="0" bIns="0" anchor="ctr" anchorCtr="0">
            <a:normAutofit/>
          </a:bodyPr>
          <a:lstStyle>
            <a:lvl1pPr algn="l">
              <a:lnSpc>
                <a:spcPct val="90000"/>
              </a:lnSpc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Chapter Title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82217" y="845820"/>
            <a:ext cx="6524423" cy="777639"/>
          </a:xfrm>
        </p:spPr>
        <p:txBody>
          <a:bodyPr lIns="0" tIns="0" rIns="0" bIns="0" anchor="ctr" anchorCtr="0">
            <a:normAutofit/>
          </a:bodyPr>
          <a:lstStyle>
            <a:lvl1pPr marL="0" indent="0" algn="l">
              <a:spcBef>
                <a:spcPts val="0"/>
              </a:spcBef>
              <a:buNone/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CHAPTER 1</a:t>
            </a:r>
            <a:endParaRPr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9CFE91-0E8B-934B-8D25-5CBB7FD65D5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100060" y="388500"/>
            <a:ext cx="3604981" cy="6081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EEECFBC-FB4D-9945-A4FF-28E342055AC3}"/>
              </a:ext>
            </a:extLst>
          </p:cNvPr>
          <p:cNvSpPr/>
          <p:nvPr userDrawn="1"/>
        </p:nvSpPr>
        <p:spPr>
          <a:xfrm>
            <a:off x="0" y="6503670"/>
            <a:ext cx="121920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Copyright © 2022 by Jones &amp; Bartlett Learning, LLC an Ascend Learning Company. www.jblearning.com.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79745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1E3BDFD-7FA5-2143-88E5-0CEE0A6011AD}"/>
              </a:ext>
            </a:extLst>
          </p:cNvPr>
          <p:cNvSpPr/>
          <p:nvPr userDrawn="1"/>
        </p:nvSpPr>
        <p:spPr>
          <a:xfrm>
            <a:off x="0" y="6503670"/>
            <a:ext cx="121920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3C474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Copyright © 2022 by Jones &amp; Bartlett Learning, LLC an Ascend Learning Company. www.jblearning.com. Background texture © Bunphot/Getty Images.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FD052D-18CE-1249-A891-AB3E165F4441}"/>
              </a:ext>
            </a:extLst>
          </p:cNvPr>
          <p:cNvSpPr/>
          <p:nvPr userDrawn="1"/>
        </p:nvSpPr>
        <p:spPr>
          <a:xfrm>
            <a:off x="0" y="2274570"/>
            <a:ext cx="12192000" cy="1760220"/>
          </a:xfrm>
          <a:prstGeom prst="rect">
            <a:avLst/>
          </a:prstGeom>
          <a:solidFill>
            <a:srgbClr val="003B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1E1E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C0E0F34-F7A9-8D4B-9F49-A76F8B00661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35038" y="2571750"/>
            <a:ext cx="10321925" cy="1165225"/>
          </a:xfrm>
        </p:spPr>
        <p:txBody>
          <a:bodyPr anchor="ctr" anchorCtr="0"/>
          <a:lstStyle>
            <a:lvl1pPr marL="0" indent="0" algn="ctr">
              <a:buNone/>
              <a:defRPr sz="48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Divider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3177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5830" y="1490870"/>
            <a:ext cx="10287000" cy="4699047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9766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461052"/>
            <a:ext cx="4855464" cy="472943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5368" y="1461052"/>
            <a:ext cx="4862232" cy="472943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647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496187"/>
            <a:ext cx="4992624" cy="470916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077278"/>
            <a:ext cx="4992624" cy="439083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3169499-437D-8F4D-94AA-E2299357328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1496186"/>
            <a:ext cx="5208588" cy="455674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B116746D-2971-C346-AB96-03BED323E04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6000" y="6142515"/>
            <a:ext cx="5208588" cy="651192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US" dirty="0"/>
              <a:t>Credit line FPO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7587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1061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2"/>
          <p:cNvSpPr>
            <a:spLocks noGrp="1"/>
          </p:cNvSpPr>
          <p:nvPr>
            <p:ph type="body" sz="half" idx="2"/>
          </p:nvPr>
        </p:nvSpPr>
        <p:spPr>
          <a:xfrm>
            <a:off x="880110" y="1510748"/>
            <a:ext cx="4246582" cy="4404625"/>
          </a:xfrm>
        </p:spPr>
        <p:txBody>
          <a:bodyPr>
            <a:normAutofit/>
          </a:bodyPr>
          <a:lstStyle>
            <a:lvl1pPr marL="0" indent="0">
              <a:spcBef>
                <a:spcPts val="1500"/>
              </a:spcBef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52B3F09-47B3-324C-BCD8-DE2A52443CC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18150" y="6046788"/>
            <a:ext cx="5792992" cy="651192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US" dirty="0"/>
              <a:t>Credit line FPO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8A3226D5-00A8-E049-8469-4BFBE39DD46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518150" y="1508815"/>
            <a:ext cx="5792788" cy="4404624"/>
          </a:xfrm>
        </p:spPr>
        <p:txBody>
          <a:bodyPr/>
          <a:lstStyle/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7071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3"/>
          <p:cNvSpPr>
            <a:spLocks noGrp="1"/>
          </p:cNvSpPr>
          <p:nvPr>
            <p:ph idx="1" hasCustomPrompt="1"/>
          </p:nvPr>
        </p:nvSpPr>
        <p:spPr>
          <a:xfrm>
            <a:off x="921496" y="1461052"/>
            <a:ext cx="3181874" cy="4895328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Sample text</a:t>
            </a:r>
            <a:endParaRPr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40A1ED7B-82D7-5A47-A193-C7C24693D3C4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487656" y="1461052"/>
            <a:ext cx="3181874" cy="4895328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Sample text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43872FE9-5E92-4F44-8A71-024A081C439C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8053816" y="1461052"/>
            <a:ext cx="3181874" cy="4895328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Sample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9402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88952" cy="118872"/>
          </a:xfrm>
          <a:prstGeom prst="rect">
            <a:avLst/>
          </a:prstGeom>
          <a:solidFill>
            <a:srgbClr val="FFC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E1E1E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0" y="121033"/>
            <a:ext cx="12192000" cy="1002089"/>
          </a:xfrm>
          <a:prstGeom prst="rect">
            <a:avLst/>
          </a:prstGeom>
          <a:solidFill>
            <a:srgbClr val="003B74"/>
          </a:solidFill>
        </p:spPr>
        <p:txBody>
          <a:bodyPr vert="horz" lIns="914400" tIns="45720" rIns="91440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40" y="2203704"/>
            <a:ext cx="10435590" cy="39862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F38BD8-3F75-CE4C-AFEF-0C6B45F77F8C}"/>
              </a:ext>
            </a:extLst>
          </p:cNvPr>
          <p:cNvSpPr/>
          <p:nvPr userDrawn="1"/>
        </p:nvSpPr>
        <p:spPr>
          <a:xfrm rot="5400000">
            <a:off x="9544258" y="4245031"/>
            <a:ext cx="501049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3C474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Copyright © 2022 by Jones &amp; Bartlett Learning, LLC an Ascend Learning Company. www.jblearning.com</a:t>
            </a:r>
          </a:p>
        </p:txBody>
      </p:sp>
    </p:spTree>
    <p:custDataLst>
      <p:tags r:id="rId10"/>
    </p:custDataLst>
    <p:extLst>
      <p:ext uri="{BB962C8B-B14F-4D97-AF65-F5344CB8AC3E}">
        <p14:creationId xmlns:p14="http://schemas.microsoft.com/office/powerpoint/2010/main" val="4173494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74" r:id="rId2"/>
    <p:sldLayoutId id="2147484075" r:id="rId3"/>
    <p:sldLayoutId id="2147484076" r:id="rId4"/>
    <p:sldLayoutId id="2147484077" r:id="rId5"/>
    <p:sldLayoutId id="2147484078" r:id="rId6"/>
    <p:sldLayoutId id="2147484079" r:id="rId7"/>
    <p:sldLayoutId id="2147484080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000" b="1" kern="1200">
          <a:solidFill>
            <a:schemeClr val="bg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500"/>
        </a:spcBef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3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3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0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5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9.xml"/><Relationship Id="rId4" Type="http://schemas.openxmlformats.org/officeDocument/2006/relationships/image" Target="../media/image7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0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3.xml"/><Relationship Id="rId4" Type="http://schemas.openxmlformats.org/officeDocument/2006/relationships/image" Target="../media/image9.sv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4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5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6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7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8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9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8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9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14">
            <a:extLst>
              <a:ext uri="{FF2B5EF4-FFF2-40B4-BE49-F238E27FC236}">
                <a16:creationId xmlns:a16="http://schemas.microsoft.com/office/drawing/2014/main" id="{CF4F1586-DE6A-1A40-AEF4-23ADA41937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15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A58A35F8-EA88-094E-8EAD-88FE6A07C4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Mitigating Risk with a Computer Incident Response Team Plan</a:t>
            </a:r>
          </a:p>
        </p:txBody>
      </p:sp>
      <p:pic>
        <p:nvPicPr>
          <p:cNvPr id="23" name="Picture Placeholder 22">
            <a:extLst>
              <a:ext uri="{FF2B5EF4-FFF2-40B4-BE49-F238E27FC236}">
                <a16:creationId xmlns:a16="http://schemas.microsoft.com/office/drawing/2014/main" id="{DE3B0E28-485E-BB45-B53C-65FC375BD23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40977" y="460749"/>
            <a:ext cx="3523147" cy="5936502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77163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24CEB-B3AC-417E-982B-CFD11B3C1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Accountabilities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8F68439-3DC9-4F4D-8928-E50F03813A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5028357"/>
              </p:ext>
            </p:extLst>
          </p:nvPr>
        </p:nvGraphicFramePr>
        <p:xfrm>
          <a:off x="925513" y="1490663"/>
          <a:ext cx="10287000" cy="469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207875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24CEB-B3AC-417E-982B-CFD11B3C1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CIRT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3647F-8202-4180-8C78-A1A8DFB00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 be simple statements or contained in appendixes at the end of the plan</a:t>
            </a:r>
          </a:p>
          <a:p>
            <a:r>
              <a:rPr lang="en-US" dirty="0"/>
              <a:t>Provide the team with guidance in the midst of an incident</a:t>
            </a:r>
          </a:p>
          <a:p>
            <a:r>
              <a:rPr lang="en-US" dirty="0"/>
              <a:t>Primary policy to consider: whether or not CIRT members can attack back</a:t>
            </a:r>
          </a:p>
          <a:p>
            <a:pPr lvl="1"/>
            <a:r>
              <a:rPr lang="en-US" dirty="0"/>
              <a:t>Best practice is not to escalate an attack into a two-sided conflict</a:t>
            </a:r>
          </a:p>
          <a:p>
            <a:pPr lvl="1"/>
            <a:r>
              <a:rPr lang="en-US" dirty="0"/>
              <a:t>Leave retribution to law enforcement.</a:t>
            </a:r>
          </a:p>
          <a:p>
            <a:r>
              <a:rPr lang="en-US" dirty="0"/>
              <a:t>Other policies may be related to:</a:t>
            </a:r>
          </a:p>
          <a:p>
            <a:pPr lvl="1"/>
            <a:r>
              <a:rPr lang="en-US" dirty="0"/>
              <a:t>Evidence</a:t>
            </a:r>
          </a:p>
          <a:p>
            <a:pPr lvl="1"/>
            <a:r>
              <a:rPr lang="en-US" dirty="0"/>
              <a:t>Communications</a:t>
            </a:r>
          </a:p>
          <a:p>
            <a:pPr lvl="1"/>
            <a:r>
              <a:rPr lang="en-US" dirty="0"/>
              <a:t>Safety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5089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4D63A-EBC6-4629-9197-091F02A69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Incident Handling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2DA13-0CA8-4B7A-919C-560E34248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Four phases defined by NIST SP 800-61</a:t>
            </a:r>
          </a:p>
          <a:p>
            <a:endParaRPr lang="en-US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66D42AC4-F347-4DB2-B635-5E3206AEED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170" y="2652976"/>
            <a:ext cx="10168891" cy="235045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66744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24CEB-B3AC-417E-982B-CFD11B3C1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DoS Attack Incidents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3647F-8202-4180-8C78-A1A8DFB00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DoS attacks attempt to prevent a system or network from providing a service by overwhelming it to consume its resources.</a:t>
            </a:r>
          </a:p>
          <a:p>
            <a:r>
              <a:rPr lang="en-US" dirty="0"/>
              <a:t>Indications that a DoS attack is occurring:</a:t>
            </a:r>
          </a:p>
          <a:p>
            <a:pPr lvl="1"/>
            <a:r>
              <a:rPr lang="en-US" dirty="0"/>
              <a:t>User reports of system unavailability</a:t>
            </a:r>
          </a:p>
          <a:p>
            <a:pPr lvl="1"/>
            <a:r>
              <a:rPr lang="en-US" dirty="0"/>
              <a:t>Intrusion detection system (IDS) alerts on the attack</a:t>
            </a:r>
          </a:p>
          <a:p>
            <a:pPr lvl="1"/>
            <a:r>
              <a:rPr lang="en-US" dirty="0"/>
              <a:t>Increased resource usage on the attacked system</a:t>
            </a:r>
          </a:p>
          <a:p>
            <a:pPr lvl="1"/>
            <a:r>
              <a:rPr lang="en-US" dirty="0"/>
              <a:t>Increased traffic through the firewall to the attacked system</a:t>
            </a:r>
          </a:p>
          <a:p>
            <a:pPr lvl="1"/>
            <a:r>
              <a:rPr lang="en-US" dirty="0"/>
              <a:t>Unexplained connection losses</a:t>
            </a:r>
          </a:p>
          <a:p>
            <a:pPr lvl="1"/>
            <a:r>
              <a:rPr lang="en-US" dirty="0"/>
              <a:t>Unexplained system crashes</a:t>
            </a:r>
          </a:p>
          <a:p>
            <a:r>
              <a:rPr lang="en-US" dirty="0"/>
              <a:t>Suspected attack can be confirmed by reviewing available logs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7711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4D63A-EBC6-4629-9197-091F02A69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DoS Attack Incidents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2DA13-0CA8-4B7A-919C-560E34248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Distributed denial of service (DDoS) attack from a botnet</a:t>
            </a:r>
          </a:p>
          <a:p>
            <a:pPr lvl="1"/>
            <a:r>
              <a:rPr lang="en-US" dirty="0"/>
              <a:t>What are the implications on the attacked server?</a:t>
            </a:r>
          </a:p>
          <a:p>
            <a:endParaRPr lang="en-US" dirty="0"/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0042A198-E2F8-4F06-A52C-C12DB8D029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546" y="2526883"/>
            <a:ext cx="7006908" cy="385659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9427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AABA1-719F-441B-80FC-01661DCD6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Malware Incidents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7402F95-E5F7-40F3-A7C2-434EA64575D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39635317"/>
              </p:ext>
            </p:extLst>
          </p:nvPr>
        </p:nvGraphicFramePr>
        <p:xfrm>
          <a:off x="914400" y="1460500"/>
          <a:ext cx="4856163" cy="4730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3AE3A2-B2D5-435F-A293-CF4B172EC75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Primary protection is antivirus software</a:t>
            </a:r>
          </a:p>
          <a:p>
            <a:r>
              <a:rPr lang="en-US" dirty="0"/>
              <a:t>Secondary protection is to train and educate users</a:t>
            </a:r>
          </a:p>
          <a:p>
            <a:r>
              <a:rPr lang="en-US" dirty="0"/>
              <a:t>Create checklists that identify what users should do if their systems are infected</a:t>
            </a:r>
          </a:p>
          <a:p>
            <a:r>
              <a:rPr lang="en-US" dirty="0"/>
              <a:t>If malware infects an email server, isolate the server</a:t>
            </a:r>
          </a:p>
          <a:p>
            <a:r>
              <a:rPr lang="en-US" dirty="0"/>
              <a:t>Configure web browsers and email readers to prevent the execution of malicious mobile code</a:t>
            </a:r>
          </a:p>
          <a:p>
            <a:endParaRPr lang="en-US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8344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BB05E-A791-4C7D-A0B9-38520E6AD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Unauthorized Access Incidents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D4B0D-E3E6-4E8E-A669-34A610290B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b="1" dirty="0"/>
              <a:t>Examples:</a:t>
            </a:r>
          </a:p>
          <a:p>
            <a:r>
              <a:rPr lang="en-US" dirty="0"/>
              <a:t>Viewing or copying sensitive data without authorization</a:t>
            </a:r>
          </a:p>
          <a:p>
            <a:r>
              <a:rPr lang="en-US" dirty="0"/>
              <a:t>Using social engineering</a:t>
            </a:r>
          </a:p>
          <a:p>
            <a:r>
              <a:rPr lang="en-US" dirty="0"/>
              <a:t>Guessing or cracking passwords and logging on with these credentials</a:t>
            </a:r>
          </a:p>
          <a:p>
            <a:r>
              <a:rPr lang="en-US" dirty="0"/>
              <a:t>Running a packet sniffer, such as Wireshark, to capture data transmitted on the network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5AE3A6-E7D4-45A0-BAE9-194BE9AA6B3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Hardening steps:</a:t>
            </a:r>
          </a:p>
          <a:p>
            <a:r>
              <a:rPr lang="en-US" dirty="0"/>
              <a:t>Reducing the attack surface</a:t>
            </a:r>
          </a:p>
          <a:p>
            <a:r>
              <a:rPr lang="en-US" dirty="0"/>
              <a:t>Keeping systems up to date</a:t>
            </a:r>
          </a:p>
          <a:p>
            <a:r>
              <a:rPr lang="en-US" dirty="0"/>
              <a:t>Enabling firewalls</a:t>
            </a:r>
          </a:p>
          <a:p>
            <a:r>
              <a:rPr lang="en-US" dirty="0"/>
              <a:t>Enabling IDSs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756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BB05E-A791-4C7D-A0B9-38520E6AD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Inappropriate Usage Incidents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D4B0D-E3E6-4E8E-A669-34A610290B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bg2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2100" b="1" dirty="0"/>
              <a:t>Examples:</a:t>
            </a:r>
          </a:p>
          <a:p>
            <a:r>
              <a:rPr lang="en-US" sz="2100" dirty="0"/>
              <a:t>Spamming coworkers</a:t>
            </a:r>
          </a:p>
          <a:p>
            <a:r>
              <a:rPr lang="en-US" sz="2100" dirty="0"/>
              <a:t>Accessing websites that are prohibited</a:t>
            </a:r>
          </a:p>
          <a:p>
            <a:r>
              <a:rPr lang="en-US" sz="2100" dirty="0"/>
              <a:t>Circumventing security policies</a:t>
            </a:r>
          </a:p>
          <a:p>
            <a:r>
              <a:rPr lang="en-US" sz="2100" dirty="0"/>
              <a:t>Using file sharing or P2P programs</a:t>
            </a:r>
          </a:p>
          <a:p>
            <a:r>
              <a:rPr lang="en-US" sz="2100" dirty="0"/>
              <a:t>Sending files with sensitive data outside the organization</a:t>
            </a:r>
          </a:p>
          <a:p>
            <a:r>
              <a:rPr lang="en-US" sz="2100" dirty="0"/>
              <a:t>Launching attacks from within the organization against other computers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5AE3A6-E7D4-45A0-BAE9-194BE9AA6B3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100" b="1" dirty="0"/>
              <a:t>Means of prevention:</a:t>
            </a:r>
          </a:p>
          <a:p>
            <a:r>
              <a:rPr lang="en-US" sz="2100" dirty="0"/>
              <a:t>Security policies and acceptable use policies (AUPs)</a:t>
            </a:r>
          </a:p>
          <a:p>
            <a:r>
              <a:rPr lang="en-US" sz="2100" dirty="0"/>
              <a:t>Alerts</a:t>
            </a:r>
          </a:p>
          <a:p>
            <a:r>
              <a:rPr lang="en-US" sz="2100" dirty="0"/>
              <a:t>Log reviews</a:t>
            </a:r>
          </a:p>
          <a:p>
            <a:r>
              <a:rPr lang="en-US" sz="2100" dirty="0"/>
              <a:t>Reports by other users</a:t>
            </a:r>
          </a:p>
          <a:p>
            <a:r>
              <a:rPr lang="en-US" sz="2100" dirty="0"/>
              <a:t>Data loss prevention (DLP) software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9583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625D6-AA14-4CF5-96FD-3099EE570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Multiple Component Incidents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25CA6-39E5-4AC5-B449-661037D17E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Multiple component incident is a single incident that includes two or more other incidents, which are related to each other but not always immediately apparent</a:t>
            </a:r>
          </a:p>
          <a:p>
            <a:r>
              <a:rPr lang="en-US" dirty="0"/>
              <a:t>Steps to take:</a:t>
            </a:r>
          </a:p>
          <a:p>
            <a:pPr lvl="1"/>
            <a:r>
              <a:rPr lang="en-US" dirty="0"/>
              <a:t>Identify the root cause of an incident.</a:t>
            </a:r>
          </a:p>
          <a:p>
            <a:pPr lvl="1"/>
            <a:r>
              <a:rPr lang="en-US" dirty="0"/>
              <a:t>Remote the root cause, if possible.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88FFD9-6144-4BD3-BF04-47926F3B723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Example:</a:t>
            </a:r>
          </a:p>
          <a:p>
            <a:r>
              <a:rPr lang="en-US" dirty="0"/>
              <a:t>Incident 1: A user opens a malicious email attachment infects the system.</a:t>
            </a:r>
          </a:p>
          <a:p>
            <a:r>
              <a:rPr lang="en-US" dirty="0"/>
              <a:t>Incident 2: The malware releases a worm that infects other computers on the network.</a:t>
            </a:r>
          </a:p>
          <a:p>
            <a:r>
              <a:rPr lang="en-US" dirty="0"/>
              <a:t>Incident 3: The malware contacts a server, which forms a botnet. Infected systems on the network find other systems to infect.</a:t>
            </a:r>
          </a:p>
          <a:p>
            <a:pPr marL="0" indent="0">
              <a:buNone/>
            </a:pP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496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24CEB-B3AC-417E-982B-CFD11B3C1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Escalation 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3647F-8202-4180-8C78-A1A8DFB00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Escalation</a:t>
            </a:r>
          </a:p>
          <a:p>
            <a:pPr lvl="1"/>
            <a:r>
              <a:rPr lang="en-US" dirty="0"/>
              <a:t>When someone determines an event is an incident and declares it</a:t>
            </a:r>
          </a:p>
          <a:p>
            <a:r>
              <a:rPr lang="en-US" dirty="0"/>
              <a:t>One of the first steps is to recall one or more CIRT members</a:t>
            </a:r>
          </a:p>
          <a:p>
            <a:r>
              <a:rPr lang="en-US" dirty="0"/>
              <a:t>If the incident is worse than expected:</a:t>
            </a:r>
          </a:p>
          <a:p>
            <a:pPr lvl="1"/>
            <a:r>
              <a:rPr lang="en-US" dirty="0"/>
              <a:t>CIRT member can escalate the response</a:t>
            </a:r>
          </a:p>
          <a:p>
            <a:pPr lvl="1"/>
            <a:r>
              <a:rPr lang="en-US" dirty="0"/>
              <a:t>Organization can activate the full CIRT</a:t>
            </a:r>
          </a:p>
          <a:p>
            <a:r>
              <a:rPr lang="en-US" dirty="0"/>
              <a:t>If ordinary communications are hampered:</a:t>
            </a:r>
          </a:p>
          <a:p>
            <a:pPr lvl="1"/>
            <a:r>
              <a:rPr lang="en-US" dirty="0"/>
              <a:t>CIRT members can be issued push-to-talk phones or walkie-talkies</a:t>
            </a:r>
          </a:p>
          <a:p>
            <a:pPr lvl="1"/>
            <a:r>
              <a:rPr lang="en-US" dirty="0"/>
              <a:t>A war room can be set up for face-to-face communications</a:t>
            </a:r>
          </a:p>
        </p:txBody>
      </p:sp>
      <p:pic>
        <p:nvPicPr>
          <p:cNvPr id="5" name="Graphic 4" descr="Escalator Up">
            <a:extLst>
              <a:ext uri="{FF2B5EF4-FFF2-40B4-BE49-F238E27FC236}">
                <a16:creationId xmlns:a16="http://schemas.microsoft.com/office/drawing/2014/main" id="{ECE305B1-031A-4F6B-8812-A29B9FD38F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10996" y="2522819"/>
            <a:ext cx="2055174" cy="205517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06674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A8BB2-D9FE-4D08-88BE-C1FCA1CB1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Objective(s) and Key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382DD-6D5E-4D45-8E93-7DA7DBD867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280478"/>
            <a:ext cx="4855464" cy="3910010"/>
          </a:xfrm>
        </p:spPr>
        <p:txBody>
          <a:bodyPr/>
          <a:lstStyle/>
          <a:p>
            <a:r>
              <a:rPr lang="en-US" dirty="0"/>
              <a:t>Perform business continuity, disaster, and incident response planning.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A3075D-D6A2-4D7C-9E89-5646A54920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5368" y="2280478"/>
            <a:ext cx="4862232" cy="3910010"/>
          </a:xfrm>
        </p:spPr>
        <p:txBody>
          <a:bodyPr/>
          <a:lstStyle/>
          <a:p>
            <a:r>
              <a:rPr lang="en-US" dirty="0"/>
              <a:t>Definition of a computer incident response team (CIRT) plan</a:t>
            </a:r>
          </a:p>
          <a:p>
            <a:r>
              <a:rPr lang="en-US" dirty="0"/>
              <a:t>Purpose of a CIRT plan</a:t>
            </a:r>
          </a:p>
          <a:p>
            <a:r>
              <a:rPr lang="en-US" dirty="0"/>
              <a:t>Elements of a CIRT plan</a:t>
            </a:r>
          </a:p>
          <a:p>
            <a:r>
              <a:rPr lang="en-US" dirty="0"/>
              <a:t>How a CIRT plan can mitigate an organization’s risk</a:t>
            </a:r>
          </a:p>
          <a:p>
            <a:r>
              <a:rPr lang="en-US" dirty="0"/>
              <a:t>Best practices for implementing a CIRT plan</a:t>
            </a:r>
          </a:p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B2A79CE-6DD2-4957-85B0-FF808115C67E}"/>
              </a:ext>
            </a:extLst>
          </p:cNvPr>
          <p:cNvSpPr txBox="1">
            <a:spLocks/>
          </p:cNvSpPr>
          <p:nvPr/>
        </p:nvSpPr>
        <p:spPr>
          <a:xfrm>
            <a:off x="914400" y="1450560"/>
            <a:ext cx="4855464" cy="7416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500"/>
              </a:spcBef>
              <a:buFont typeface="Wingdings" panose="05000000000000000000" pitchFamily="2" charset="2"/>
              <a:buChar char="§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Learning Objective(s)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C709A97-D956-44E5-B559-D550D671259C}"/>
              </a:ext>
            </a:extLst>
          </p:cNvPr>
          <p:cNvSpPr txBox="1">
            <a:spLocks/>
          </p:cNvSpPr>
          <p:nvPr/>
        </p:nvSpPr>
        <p:spPr>
          <a:xfrm>
            <a:off x="6415368" y="1478721"/>
            <a:ext cx="4855464" cy="7135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500"/>
              </a:spcBef>
              <a:buFont typeface="Wingdings" panose="05000000000000000000" pitchFamily="2" charset="2"/>
              <a:buChar char="§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Key Concepts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8097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24CEB-B3AC-417E-982B-CFD11B3C1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Incident Handling Procedures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4C8F5B7-FF43-4F23-9514-31CE5AFE5C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0820239"/>
              </p:ext>
            </p:extLst>
          </p:nvPr>
        </p:nvGraphicFramePr>
        <p:xfrm>
          <a:off x="925513" y="1490663"/>
          <a:ext cx="10287000" cy="469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15564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24CEB-B3AC-417E-982B-CFD11B3C1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the Impact and Priority (Example)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3647F-8202-4180-8C78-A1A8DFB00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effect rating</a:t>
            </a:r>
          </a:p>
          <a:p>
            <a:pPr lvl="1"/>
            <a:r>
              <a:rPr lang="en-US" dirty="0"/>
              <a:t>Minimal because the attack is currently affecting only one web server in the web farm. Score of 10. This rating will be used for 25 percent, or one-quarter, of the overall impact score (10 × .25 = 2.5).</a:t>
            </a:r>
          </a:p>
          <a:p>
            <a:r>
              <a:rPr lang="en-US" dirty="0"/>
              <a:t>Projected effect rating</a:t>
            </a:r>
          </a:p>
          <a:p>
            <a:pPr lvl="1"/>
            <a:r>
              <a:rPr lang="en-US" dirty="0"/>
              <a:t>Medium because the attack has the potential to spread to more web servers in the web farm. Score of 50. This rating will be used for 25 percent, or one-quarter, of the overall impact score (50 × .25 = 12.5).</a:t>
            </a:r>
          </a:p>
          <a:p>
            <a:r>
              <a:rPr lang="en-US" dirty="0"/>
              <a:t>Criticality rating</a:t>
            </a:r>
          </a:p>
          <a:p>
            <a:pPr lvl="1"/>
            <a:r>
              <a:rPr lang="en-US" dirty="0"/>
              <a:t>Medium because the web server does affect a mission-critical system in a single location. Score of 50. This rating will be used for 50 percent, or one-half, of the overall impact score (50 × .50 = 25).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021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24CEB-B3AC-417E-982B-CFD11B3C1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the Impact and Priority (Example)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3647F-8202-4180-8C78-A1A8DFB00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following formula can then be used to determine the impact: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100" dirty="0"/>
              <a:t>(Current effect rating × .25) + (Projected effect rating × .25) + (Criticality rating × .50)</a:t>
            </a:r>
          </a:p>
          <a:p>
            <a:pPr marL="0" indent="0" algn="ctr">
              <a:buNone/>
            </a:pPr>
            <a:r>
              <a:rPr lang="en-US" sz="2100" dirty="0"/>
              <a:t>(10 × .25) + (50 × .25) + (50 × .50)</a:t>
            </a:r>
          </a:p>
          <a:p>
            <a:pPr marL="0" indent="0" algn="ctr">
              <a:buNone/>
            </a:pPr>
            <a:r>
              <a:rPr lang="en-US" sz="2100" dirty="0"/>
              <a:t>2.5 + 12.5 + 25</a:t>
            </a:r>
          </a:p>
          <a:p>
            <a:pPr marL="0" indent="0" algn="ctr">
              <a:buNone/>
            </a:pPr>
            <a:r>
              <a:rPr lang="en-US" sz="2100" dirty="0"/>
              <a:t>Incident impact score = 40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0876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ecklist">
            <a:extLst>
              <a:ext uri="{FF2B5EF4-FFF2-40B4-BE49-F238E27FC236}">
                <a16:creationId xmlns:a16="http://schemas.microsoft.com/office/drawing/2014/main" id="{C1385E96-9600-42A8-9ECF-A176ACBDAA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95920" y="2900680"/>
            <a:ext cx="3393440" cy="339344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7724CEB-B3AC-417E-982B-CFD11B3C1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Generic Checklist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3647F-8202-4180-8C78-A1A8DFB00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Verify that an incident has occurred</a:t>
            </a:r>
          </a:p>
          <a:p>
            <a:r>
              <a:rPr lang="en-US" dirty="0"/>
              <a:t>Determine the type of incident</a:t>
            </a:r>
          </a:p>
          <a:p>
            <a:r>
              <a:rPr lang="en-US" dirty="0"/>
              <a:t>Determine the impact or potential impact of the incident</a:t>
            </a:r>
          </a:p>
          <a:p>
            <a:r>
              <a:rPr lang="en-US" dirty="0"/>
              <a:t>Report the incident</a:t>
            </a:r>
          </a:p>
          <a:p>
            <a:r>
              <a:rPr lang="en-US" dirty="0"/>
              <a:t>Acquire any available evidence on the incident</a:t>
            </a:r>
          </a:p>
          <a:p>
            <a:r>
              <a:rPr lang="en-US" dirty="0"/>
              <a:t>Contain the incident</a:t>
            </a:r>
          </a:p>
          <a:p>
            <a:r>
              <a:rPr lang="en-US" dirty="0"/>
              <a:t>Eradicate the incident</a:t>
            </a:r>
          </a:p>
          <a:p>
            <a:r>
              <a:rPr lang="en-US" dirty="0"/>
              <a:t>Recover from the incident</a:t>
            </a:r>
          </a:p>
          <a:p>
            <a:r>
              <a:rPr lang="en-US" dirty="0"/>
              <a:t>Document the incident</a:t>
            </a:r>
          </a:p>
          <a:p>
            <a:endParaRPr lang="en-US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7161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24CEB-B3AC-417E-982B-CFD11B3C1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DoS Attack Incidents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8B7D603-C6BA-4C83-BA23-69B4DFA0ED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1018855"/>
              </p:ext>
            </p:extLst>
          </p:nvPr>
        </p:nvGraphicFramePr>
        <p:xfrm>
          <a:off x="925513" y="1490663"/>
          <a:ext cx="10287000" cy="469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789811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24CEB-B3AC-417E-982B-CFD11B3C1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Malware Incidents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8B7D603-C6BA-4C83-BA23-69B4DFA0ED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0095921"/>
              </p:ext>
            </p:extLst>
          </p:nvPr>
        </p:nvGraphicFramePr>
        <p:xfrm>
          <a:off x="925513" y="1490663"/>
          <a:ext cx="10287000" cy="469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207489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24CEB-B3AC-417E-982B-CFD11B3C1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Unauthorized Access Incidents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85C397D-0E47-4063-AFC0-A2905D07CA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985944"/>
              </p:ext>
            </p:extLst>
          </p:nvPr>
        </p:nvGraphicFramePr>
        <p:xfrm>
          <a:off x="925513" y="1490663"/>
          <a:ext cx="10287000" cy="469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468687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24CEB-B3AC-417E-982B-CFD11B3C1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Inappropriate Usage Incidents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85C397D-0E47-4063-AFC0-A2905D07CA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6047447"/>
              </p:ext>
            </p:extLst>
          </p:nvPr>
        </p:nvGraphicFramePr>
        <p:xfrm>
          <a:off x="925513" y="1490663"/>
          <a:ext cx="10287000" cy="469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996476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40550-EDEB-4DC7-98BC-98D9DFB3C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a CIRT Plan Mitigate an Organization’s Risk?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E0B020E-C625-4803-9361-F941A222ED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6843508"/>
              </p:ext>
            </p:extLst>
          </p:nvPr>
        </p:nvGraphicFramePr>
        <p:xfrm>
          <a:off x="619760" y="1371602"/>
          <a:ext cx="10952480" cy="50199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32978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8EDAA-A8B1-4C6E-A73F-BFED12CE8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 for Implementing a CIRT Plan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C34FBE6-AF92-443A-B86F-B3A45455A7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7817555"/>
              </p:ext>
            </p:extLst>
          </p:nvPr>
        </p:nvGraphicFramePr>
        <p:xfrm>
          <a:off x="925830" y="1490870"/>
          <a:ext cx="10287000" cy="4699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238713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E1740-3403-4B15-840D-20BD3C559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Security Incident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507731E-00BE-4765-A3C1-1A95F92F75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2162278"/>
              </p:ext>
            </p:extLst>
          </p:nvPr>
        </p:nvGraphicFramePr>
        <p:xfrm>
          <a:off x="925830" y="1490870"/>
          <a:ext cx="10287000" cy="4699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20068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Summary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B45D924-8662-4F45-B0DC-B7B09A46EE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of a computer incident response team (CIRT) plan</a:t>
            </a:r>
          </a:p>
          <a:p>
            <a:r>
              <a:rPr lang="en-US" dirty="0"/>
              <a:t>Purpose of a CIRT plan</a:t>
            </a:r>
          </a:p>
          <a:p>
            <a:r>
              <a:rPr lang="en-US" dirty="0"/>
              <a:t>Elements of a CIRT plan</a:t>
            </a:r>
          </a:p>
          <a:p>
            <a:r>
              <a:rPr lang="en-US" dirty="0"/>
              <a:t>How a CIRT plan can mitigate an organization’s risk</a:t>
            </a:r>
          </a:p>
          <a:p>
            <a:r>
              <a:rPr lang="en-US" dirty="0"/>
              <a:t>Best practices for implementing a CIRT plan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0C129-F2A2-4F14-9CA9-0DEDEB6F2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Computer Incident Response Team Plan?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FEB59D2-2E9D-4336-AE3E-4E36EE0FD3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2665590"/>
              </p:ext>
            </p:extLst>
          </p:nvPr>
        </p:nvGraphicFramePr>
        <p:xfrm>
          <a:off x="925830" y="1490870"/>
          <a:ext cx="10287000" cy="4699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439065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FEFD0-43C0-464C-98BF-9A897102F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a CIRT Plan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93B0553-43B2-4821-904F-8E719EDB07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0533220"/>
              </p:ext>
            </p:extLst>
          </p:nvPr>
        </p:nvGraphicFramePr>
        <p:xfrm>
          <a:off x="925830" y="1490870"/>
          <a:ext cx="10287000" cy="4699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365007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id="{1050CC88-D594-4613-A79A-8D7000FF80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484" y="2886251"/>
            <a:ext cx="7072345" cy="329858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31AE0A8-9F32-4BE9-A93C-52B607EDD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Growth of Incidents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EBBD3-AF62-496F-8DED-4BD7FDDB8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1988 – one incident was news</a:t>
            </a:r>
          </a:p>
          <a:p>
            <a:r>
              <a:rPr lang="en-US" sz="2400" dirty="0"/>
              <a:t>2003 – 137,529 incidents</a:t>
            </a:r>
          </a:p>
          <a:p>
            <a:r>
              <a:rPr lang="en-US" sz="2400" dirty="0"/>
              <a:t>Today – off the charts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3101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E4FF4-BA03-4EF4-B2A4-20849AEAD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of a CIRT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40BF0-DE42-40D9-B4DC-9A9DB6067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CIRT members</a:t>
            </a:r>
          </a:p>
          <a:p>
            <a:pPr lvl="1"/>
            <a:r>
              <a:rPr lang="en-US" sz="2200" dirty="0"/>
              <a:t>IT staff and security professionals who understand risks and threats posed to networks and systems</a:t>
            </a:r>
          </a:p>
          <a:p>
            <a:pPr lvl="1"/>
            <a:r>
              <a:rPr lang="en-US" sz="2200" dirty="0"/>
              <a:t>Roles, responsibilities, and accountabilities</a:t>
            </a:r>
          </a:p>
          <a:p>
            <a:r>
              <a:rPr lang="en-US" dirty="0"/>
              <a:t>CIRT policies</a:t>
            </a:r>
          </a:p>
          <a:p>
            <a:r>
              <a:rPr lang="en-US" dirty="0"/>
              <a:t>Incident handling process</a:t>
            </a:r>
          </a:p>
          <a:p>
            <a:r>
              <a:rPr lang="en-US" dirty="0"/>
              <a:t>Communication escalation procedures</a:t>
            </a:r>
          </a:p>
          <a:p>
            <a:r>
              <a:rPr lang="en-US" dirty="0"/>
              <a:t>Incident handling procedures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760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C484-FDE7-4072-871B-70147377A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CIRT Members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5B1F3D7-987B-4FED-BD30-691EE320DF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0190127"/>
              </p:ext>
            </p:extLst>
          </p:nvPr>
        </p:nvGraphicFramePr>
        <p:xfrm>
          <a:off x="4020344" y="1404938"/>
          <a:ext cx="4151312" cy="469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68237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24CEB-B3AC-417E-982B-CFD11B3C1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Responsibilities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A815696-A340-45D6-886C-41E5A71C38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3633148"/>
              </p:ext>
            </p:extLst>
          </p:nvPr>
        </p:nvGraphicFramePr>
        <p:xfrm>
          <a:off x="925513" y="1490663"/>
          <a:ext cx="10287000" cy="469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518667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ROPS" val="doc-id:164124"/>
  <p:tag name="PRESENTATION_PLAYLIST_COUNT" val="0"/>
  <p:tag name="PRESENTATION_PRESENTER_SLIDE_LEVEL" val="0"/>
  <p:tag name="ART_ENCODE_TYPE" val="0"/>
  <p:tag name="ART_ENCODE_INDEX" val="1"/>
  <p:tag name="PUBLISH_TITLE" val="PM 2006"/>
  <p:tag name="ARTICULATE_PUBLISH_PATH" val="C:\Documents and Settings\Josh Bersin\My Documents\_Bersin Files\_PRESENTATIONS\2006_05_PMLAUNCH\PM 2006"/>
  <p:tag name="ARTICULATE_LOGO" val="Bersin-Logo2.gif"/>
  <p:tag name="ARTICULATE_PRESENTER" val="Josh Bersin"/>
  <p:tag name="ARTICULATE_PRESENTER_GUID" val="AF8D0DB1-D4D4-4749-BE26-AB8CCB5FD1C7"/>
  <p:tag name="ARTICULATE_LMS" val="0"/>
  <p:tag name="LMS_PUBLISH" val="No"/>
  <p:tag name="PLAYERLOGOHEIGHT" val="94"/>
  <p:tag name="PLAYERLOGOWIDTH" val="244"/>
  <p:tag name="LAUNCHINNEWWINDOW" val="1"/>
  <p:tag name="LASTPUBLISHED" val="C:\Documents and Settings\Josh Bersin\My Documents\_Bersin Files\_PRESENTATIONS\2006_05_PMLAUNCH\PM 2006\PM 2006\launcher.html"/>
  <p:tag name="MMPROD_NEXTUNIQUEID" val="10009"/>
  <p:tag name="MMPROD_UIDATA" val="&lt;database version=&quot;7.0&quot;&gt;&lt;object type=&quot;1&quot; unique_id=&quot;10001&quot;&gt;&lt;property id=&quot;20141&quot; value=&quot;PM 2006&quot;/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ummins Presentation&amp;#x0D;&amp;#x0A;High-Impact Learning Organizations &amp;#x0D;&amp;#x0A;&amp;#x0D;&amp;#x0A;WhatWorks® In the Management, Governance, and Operations &quot;/&gt;&lt;property id=&quot;20302&quot; value=&quot;0&quot;/&gt;&lt;property id=&quot;20307&quot; value=&quot;1507&quot;/&gt;&lt;/object&gt;&lt;object type=&quot;3&quot; unique_id=&quot;10006&quot;&gt;&lt;property id=&quot;20148&quot; value=&quot;5&quot;/&gt;&lt;property id=&quot;20300&quot; value=&quot;Slide 2 - &amp;quot;Bersin WhatWorks® Methodology&amp;quot;&quot;/&gt;&lt;property id=&quot;20302&quot; value=&quot;0&quot;/&gt;&lt;property id=&quot;20307&quot; value=&quot;1509&quot;/&gt;&lt;/object&gt;&lt;object type=&quot;3&quot; unique_id=&quot;10008&quot;&gt;&lt;property id=&quot;20148&quot; value=&quot;5&quot;/&gt;&lt;property id=&quot;20300&quot; value=&quot;Slide 6 - &amp;quot;The Corporate L&amp;amp;D Marketplace&amp;quot;&quot;/&gt;&lt;property id=&quot;20302&quot; value=&quot;0&quot;/&gt;&lt;property id=&quot;20307&quot; value=&quot;1486&quot;/&gt;&lt;/object&gt;&lt;object type=&quot;3&quot; unique_id=&quot;10011&quot;&gt;&lt;property id=&quot;20148&quot; value=&quot;5&quot;/&gt;&lt;property id=&quot;20300&quot; value=&quot;Slide 7 - &amp;quot;Current Workforce Demographics&amp;quot;&quot;/&gt;&lt;property id=&quot;20302&quot; value=&quot;0&quot;/&gt;&lt;property id=&quot;20307&quot; value=&quot;1513&quot;/&gt;&lt;/object&gt;&lt;object type=&quot;3&quot; unique_id=&quot;10013&quot;&gt;&lt;property id=&quot;20148&quot; value=&quot;5&quot;/&gt;&lt;property id=&quot;20300&quot; value=&quot;Slide 8 - &amp;quot;Today’s Worker&amp;quot;&quot;/&gt;&lt;property id=&quot;20302&quot; value=&quot;0&quot;/&gt;&lt;property id=&quot;20307&quot; value=&quot;1520&quot;/&gt;&lt;/object&gt;&lt;object type=&quot;3&quot; unique_id=&quot;10015&quot;&gt;&lt;property id=&quot;20148&quot; value=&quot;5&quot;/&gt;&lt;property id=&quot;20300&quot; value=&quot;Slide 9 - &amp;quot;Forces for Change in Corporate L&amp;amp;D&amp;quot;&quot;/&gt;&lt;property id=&quot;20302&quot; value=&quot;0&quot;/&gt;&lt;property id=&quot;20307&quot; value=&quot;1479&quot;/&gt;&lt;/object&gt;&lt;object type=&quot;3&quot; unique_id=&quot;10018&quot;&gt;&lt;property id=&quot;20148&quot; value=&quot;5&quot;/&gt;&lt;property id=&quot;20300&quot; value=&quot;Slide 10 - &amp;quot;High Impact Learning Organization&amp;#x0D;&amp;#x0A;How we create business impact&amp;quot;&quot;/&gt;&lt;property id=&quot;20302&quot; value=&quot;0&quot;/&gt;&lt;property id=&quot;20307&quot; value=&quot;1485&quot;/&gt;&lt;/object&gt;&lt;object type=&quot;3&quot; unique_id=&quot;10030&quot;&gt;&lt;property id=&quot;20148&quot; value=&quot;5&quot;/&gt;&lt;property id=&quot;20300&quot; value=&quot;Slide 11 - &amp;quot;High Impact Governance&amp;quot;&quot;/&gt;&lt;property id=&quot;20302&quot; value=&quot;0&quot;/&gt;&lt;property id=&quot;20307&quot; value=&quot;1523&quot;/&gt;&lt;/object&gt;&lt;object type=&quot;3&quot; unique_id=&quot;10031&quot;&gt;&lt;property id=&quot;20148&quot; value=&quot;5&quot;/&gt;&lt;property id=&quot;20300&quot; value=&quot;Slide 12 - &amp;quot;High Impact Governance Process&amp;quot;&quot;/&gt;&lt;property id=&quot;20302&quot; value=&quot;0&quot;/&gt;&lt;property id=&quot;20307&quot; value=&quot;1527&quot;/&gt;&lt;/object&gt;&lt;object type=&quot;3&quot; unique_id=&quot;10033&quot;&gt;&lt;property id=&quot;20148&quot; value=&quot;5&quot;/&gt;&lt;property id=&quot;20300&quot; value=&quot;Slide 13 - &amp;quot;Strategy Alignment Process&amp;quot;&quot;/&gt;&lt;property id=&quot;20302&quot; value=&quot;0&quot;/&gt;&lt;property id=&quot;20307&quot; value=&quot;1572&quot;/&gt;&lt;/object&gt;&lt;object type=&quot;3&quot; unique_id=&quot;10036&quot;&gt;&lt;property id=&quot;20148&quot; value=&quot;5&quot;/&gt;&lt;property id=&quot;20300&quot; value=&quot;Slide 14 - &amp;quot;A Working Federated Model&amp;quot;&quot;/&gt;&lt;property id=&quot;20302&quot; value=&quot;0&quot;/&gt;&lt;property id=&quot;20307&quot; value=&quot;1528&quot;/&gt;&lt;/object&gt;&lt;object type=&quot;3&quot; unique_id=&quot;10970&quot;&gt;&lt;property id=&quot;20148&quot; value=&quot;5&quot;/&gt;&lt;property id=&quot;20300&quot; value=&quot;Slide 3&quot;/&gt;&lt;property id=&quot;20307&quot; value=&quot;1573&quot;/&gt;&lt;/object&gt;&lt;object type=&quot;3&quot; unique_id=&quot;10971&quot;&gt;&lt;property id=&quot;20148&quot; value=&quot;5&quot;/&gt;&lt;property id=&quot;20300&quot; value=&quot;Slide 4 - &amp;quot;Business Needs Leading to Training Requirements&amp;quot;&quot;/&gt;&lt;property id=&quot;20307&quot; value=&quot;1574&quot;/&gt;&lt;/object&gt;&lt;object type=&quot;3&quot; unique_id=&quot;10972&quot;&gt;&lt;property id=&quot;20148&quot; value=&quot;5&quot;/&gt;&lt;property id=&quot;20300&quot; value=&quot;Slide 5 - &amp;quot;Context - Training &amp;amp; Development: &amp;#x0D;&amp;#x0A;Sample Interventions&amp;quot;&quot;/&gt;&lt;property id=&quot;20307&quot; value=&quot;1575&quot;/&gt;&lt;/object&gt;&lt;/object&gt;&lt;object type=&quot;4&quot; unique_id=&quot;10310&quot;&gt;&lt;property id=&quot;28&quot; value=&quot;1000&quot;/&gt;&lt;object type=&quot;5&quot; unique_id=&quot;1001&quot;&gt;&lt;/object&gt;&lt;/object&gt;&lt;/object&gt;&lt;/database&gt;"/>
  <p:tag name="SECTOMILLISECCONVERTED" val="1"/>
  <p:tag name="ARTICULATE_DESIGN_ID_EDUCATIONAL SUBJECTS 16X9" val="kkTa44uH"/>
  <p:tag name="ARTICULATE_DESIGN_ID_1_EDUCATIONAL SUBJECTS 16X9" val="OR2OduCQ"/>
  <p:tag name="ARTICULATE_SLIDE_COUNT" val="30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Educational subjects 16x9">
  <a:themeElements>
    <a:clrScheme name="JBLPSG PPT 1">
      <a:dk1>
        <a:srgbClr val="3C4743"/>
      </a:dk1>
      <a:lt1>
        <a:srgbClr val="E1E1E1"/>
      </a:lt1>
      <a:dk2>
        <a:srgbClr val="000000"/>
      </a:dk2>
      <a:lt2>
        <a:srgbClr val="FFFFFF"/>
      </a:lt2>
      <a:accent1>
        <a:srgbClr val="FFC324"/>
      </a:accent1>
      <a:accent2>
        <a:srgbClr val="F05123"/>
      </a:accent2>
      <a:accent3>
        <a:srgbClr val="418AC9"/>
      </a:accent3>
      <a:accent4>
        <a:srgbClr val="B7B7B7"/>
      </a:accent4>
      <a:accent5>
        <a:srgbClr val="00B18A"/>
      </a:accent5>
      <a:accent6>
        <a:srgbClr val="7BABBF"/>
      </a:accent6>
      <a:hlink>
        <a:srgbClr val="004B91"/>
      </a:hlink>
      <a:folHlink>
        <a:srgbClr val="5C284B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001127.potx" id="{6B18C398-4F76-4BDC-B8A4-D02A96E0AA82}" vid="{FBF1AC64-E511-41D2-AA23-0E693E79CD7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69862757D4DE44893AB3F20D4900D1" ma:contentTypeVersion="0" ma:contentTypeDescription="Create a new document." ma:contentTypeScope="" ma:versionID="de924425f64a35fd3e6bdf165bb16c0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FDED27-9E35-4E7C-A149-6C5F626D152F}">
  <ds:schemaRefs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C179457-D557-43E5-8F5D-F70BD37A9867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1EB8639A-8193-41A3-B88D-30381B1E59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4CA79F13-E1AA-4D61-B102-462BE465956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1529</Words>
  <Application>Microsoft Office PowerPoint</Application>
  <PresentationFormat>Widescreen</PresentationFormat>
  <Paragraphs>235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Times New Roman</vt:lpstr>
      <vt:lpstr>Wingdings</vt:lpstr>
      <vt:lpstr>1_Educational subjects 16x9</vt:lpstr>
      <vt:lpstr>Mitigating Risk with a Computer Incident Response Team Plan</vt:lpstr>
      <vt:lpstr>Learning Objective(s) and Key Concepts</vt:lpstr>
      <vt:lpstr>Computer Security Incident</vt:lpstr>
      <vt:lpstr>What Is a Computer Incident Response Team Plan?</vt:lpstr>
      <vt:lpstr>Purpose of a CIRT Plan</vt:lpstr>
      <vt:lpstr>Growth of Incidents</vt:lpstr>
      <vt:lpstr>Elements of a CIRT Plan</vt:lpstr>
      <vt:lpstr>CIRT Members</vt:lpstr>
      <vt:lpstr>Responsibilities</vt:lpstr>
      <vt:lpstr>Accountabilities</vt:lpstr>
      <vt:lpstr>CIRT Policies</vt:lpstr>
      <vt:lpstr>Incident Handling Process</vt:lpstr>
      <vt:lpstr>Handling DoS Attack Incidents</vt:lpstr>
      <vt:lpstr>Handling DoS Attack Incidents (Cont.)</vt:lpstr>
      <vt:lpstr>Handling Malware Incidents</vt:lpstr>
      <vt:lpstr>Handling Unauthorized Access Incidents</vt:lpstr>
      <vt:lpstr>Handling Inappropriate Usage Incidents</vt:lpstr>
      <vt:lpstr>Handling Multiple Component Incidents</vt:lpstr>
      <vt:lpstr>Communication Escalation Procedures</vt:lpstr>
      <vt:lpstr>Incident Handling Procedures</vt:lpstr>
      <vt:lpstr>Calculating the Impact and Priority (Example)</vt:lpstr>
      <vt:lpstr>Calculating the Impact and Priority (Example) (Cont.)</vt:lpstr>
      <vt:lpstr>Using a Generic Checklist</vt:lpstr>
      <vt:lpstr>Handling DoS Attack Incidents</vt:lpstr>
      <vt:lpstr>Handling Malware Incidents</vt:lpstr>
      <vt:lpstr>Handling Unauthorized Access Incidents</vt:lpstr>
      <vt:lpstr>Handling Inappropriate Usage Incidents</vt:lpstr>
      <vt:lpstr>How Does a CIRT Plan Mitigate an Organization’s Risk?</vt:lpstr>
      <vt:lpstr>Best Practices for Implementing a CIRT Plan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Control Framework</dc:title>
  <dc:creator>Kimberly Lindros</dc:creator>
  <cp:lastModifiedBy>Kimberly Lindros</cp:lastModifiedBy>
  <cp:revision>39</cp:revision>
  <dcterms:created xsi:type="dcterms:W3CDTF">2020-08-28T11:35:47Z</dcterms:created>
  <dcterms:modified xsi:type="dcterms:W3CDTF">2020-10-11T23:41:42Z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AFD3A9FD-411B-4B69-9191-EE7952EFB817</vt:lpwstr>
  </property>
  <property fmtid="{D5CDD505-2E9C-101B-9397-08002B2CF9AE}" pid="3" name="ArticulatePath">
    <vt:lpwstr>access3e_ppt_ch01</vt:lpwstr>
  </property>
</Properties>
</file>